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media/image32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  <p:sldMasterId id="2147483714" r:id="rId3"/>
    <p:sldMasterId id="2147483738" r:id="rId4"/>
    <p:sldMasterId id="2147483762" r:id="rId5"/>
  </p:sldMasterIdLst>
  <p:sldIdLst>
    <p:sldId id="256" r:id="rId6"/>
    <p:sldId id="2076137208" r:id="rId7"/>
    <p:sldId id="257" r:id="rId8"/>
    <p:sldId id="2076137223" r:id="rId9"/>
    <p:sldId id="2076137221" r:id="rId10"/>
    <p:sldId id="2076137222" r:id="rId11"/>
    <p:sldId id="258" r:id="rId12"/>
    <p:sldId id="2076137209" r:id="rId13"/>
    <p:sldId id="2076137217" r:id="rId14"/>
    <p:sldId id="2076137210" r:id="rId15"/>
    <p:sldId id="2076137227" r:id="rId16"/>
    <p:sldId id="2076137211" r:id="rId17"/>
    <p:sldId id="2076137219" r:id="rId18"/>
    <p:sldId id="2076137220" r:id="rId19"/>
    <p:sldId id="260" r:id="rId20"/>
    <p:sldId id="2076137212" r:id="rId21"/>
    <p:sldId id="2076137214" r:id="rId22"/>
    <p:sldId id="2076137216" r:id="rId23"/>
    <p:sldId id="2076137218" r:id="rId24"/>
    <p:sldId id="2076137213" r:id="rId25"/>
    <p:sldId id="2076137215" r:id="rId26"/>
    <p:sldId id="259" r:id="rId27"/>
    <p:sldId id="2076137225" r:id="rId28"/>
    <p:sldId id="2076137226" r:id="rId29"/>
    <p:sldId id="2076137228" r:id="rId30"/>
    <p:sldId id="2076137229" r:id="rId31"/>
    <p:sldId id="2076137230" r:id="rId32"/>
    <p:sldId id="2076137224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B4386-32E1-4755-A279-904E9F5405DA}" v="79" dt="2025-05-13T16:33:46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es Oliveira" userId="323de684-1443-4294-b49c-0580e7f2d82a" providerId="ADAL" clId="{A27B4386-32E1-4755-A279-904E9F5405DA}"/>
    <pc:docChg chg="undo custSel addSld modSld sldOrd">
      <pc:chgData name="Dennes Oliveira" userId="323de684-1443-4294-b49c-0580e7f2d82a" providerId="ADAL" clId="{A27B4386-32E1-4755-A279-904E9F5405DA}" dt="2025-05-13T16:33:46.023" v="2364" actId="20577"/>
      <pc:docMkLst>
        <pc:docMk/>
      </pc:docMkLst>
      <pc:sldChg chg="modSp new mod">
        <pc:chgData name="Dennes Oliveira" userId="323de684-1443-4294-b49c-0580e7f2d82a" providerId="ADAL" clId="{A27B4386-32E1-4755-A279-904E9F5405DA}" dt="2025-05-12T19:14:31.162" v="30" actId="20577"/>
        <pc:sldMkLst>
          <pc:docMk/>
          <pc:sldMk cId="3894770580" sldId="257"/>
        </pc:sldMkLst>
        <pc:spChg chg="mod">
          <ac:chgData name="Dennes Oliveira" userId="323de684-1443-4294-b49c-0580e7f2d82a" providerId="ADAL" clId="{A27B4386-32E1-4755-A279-904E9F5405DA}" dt="2025-05-12T19:14:31.162" v="30" actId="20577"/>
          <ac:spMkLst>
            <pc:docMk/>
            <pc:sldMk cId="3894770580" sldId="257"/>
            <ac:spMk id="2" creationId="{60B0993C-2E6A-FD3B-AA9C-F0A324E93AFC}"/>
          </ac:spMkLst>
        </pc:spChg>
      </pc:sldChg>
      <pc:sldChg chg="addSp delSp modSp new mod modClrScheme chgLayout">
        <pc:chgData name="Dennes Oliveira" userId="323de684-1443-4294-b49c-0580e7f2d82a" providerId="ADAL" clId="{A27B4386-32E1-4755-A279-904E9F5405DA}" dt="2025-05-12T19:27:45.116" v="52" actId="20577"/>
        <pc:sldMkLst>
          <pc:docMk/>
          <pc:sldMk cId="1800187954" sldId="258"/>
        </pc:sldMkLst>
        <pc:spChg chg="del mod ord">
          <ac:chgData name="Dennes Oliveira" userId="323de684-1443-4294-b49c-0580e7f2d82a" providerId="ADAL" clId="{A27B4386-32E1-4755-A279-904E9F5405DA}" dt="2025-05-12T19:18:12.045" v="32" actId="700"/>
          <ac:spMkLst>
            <pc:docMk/>
            <pc:sldMk cId="1800187954" sldId="258"/>
            <ac:spMk id="2" creationId="{F096853A-42DF-E368-C354-13CA767BDF6F}"/>
          </ac:spMkLst>
        </pc:spChg>
        <pc:spChg chg="add mod ord">
          <ac:chgData name="Dennes Oliveira" userId="323de684-1443-4294-b49c-0580e7f2d82a" providerId="ADAL" clId="{A27B4386-32E1-4755-A279-904E9F5405DA}" dt="2025-05-12T19:27:45.116" v="52" actId="20577"/>
          <ac:spMkLst>
            <pc:docMk/>
            <pc:sldMk cId="1800187954" sldId="258"/>
            <ac:spMk id="3" creationId="{7A9EC27B-10DF-D91B-6BD1-EF46918DD1D9}"/>
          </ac:spMkLst>
        </pc:spChg>
      </pc:sldChg>
      <pc:sldChg chg="addSp delSp modSp new mod modClrScheme chgLayout">
        <pc:chgData name="Dennes Oliveira" userId="323de684-1443-4294-b49c-0580e7f2d82a" providerId="ADAL" clId="{A27B4386-32E1-4755-A279-904E9F5405DA}" dt="2025-05-12T20:10:56.918" v="79" actId="700"/>
        <pc:sldMkLst>
          <pc:docMk/>
          <pc:sldMk cId="2439503072" sldId="259"/>
        </pc:sldMkLst>
        <pc:spChg chg="del mod ord">
          <ac:chgData name="Dennes Oliveira" userId="323de684-1443-4294-b49c-0580e7f2d82a" providerId="ADAL" clId="{A27B4386-32E1-4755-A279-904E9F5405DA}" dt="2025-05-12T19:59:14.148" v="54" actId="700"/>
          <ac:spMkLst>
            <pc:docMk/>
            <pc:sldMk cId="2439503072" sldId="259"/>
            <ac:spMk id="2" creationId="{EF6FE143-8EBE-A02A-75FE-7628400E834E}"/>
          </ac:spMkLst>
        </pc:spChg>
        <pc:spChg chg="add mod ord">
          <ac:chgData name="Dennes Oliveira" userId="323de684-1443-4294-b49c-0580e7f2d82a" providerId="ADAL" clId="{A27B4386-32E1-4755-A279-904E9F5405DA}" dt="2025-05-12T20:10:56.918" v="79" actId="700"/>
          <ac:spMkLst>
            <pc:docMk/>
            <pc:sldMk cId="2439503072" sldId="259"/>
            <ac:spMk id="3" creationId="{F861BD2B-7A12-50C0-A4B5-06CD86718392}"/>
          </ac:spMkLst>
        </pc:spChg>
      </pc:sldChg>
      <pc:sldChg chg="addSp delSp modSp new mod modClrScheme chgLayout">
        <pc:chgData name="Dennes Oliveira" userId="323de684-1443-4294-b49c-0580e7f2d82a" providerId="ADAL" clId="{A27B4386-32E1-4755-A279-904E9F5405DA}" dt="2025-05-12T20:11:15.689" v="107" actId="20577"/>
        <pc:sldMkLst>
          <pc:docMk/>
          <pc:sldMk cId="300055932" sldId="260"/>
        </pc:sldMkLst>
        <pc:spChg chg="del mod ord">
          <ac:chgData name="Dennes Oliveira" userId="323de684-1443-4294-b49c-0580e7f2d82a" providerId="ADAL" clId="{A27B4386-32E1-4755-A279-904E9F5405DA}" dt="2025-05-12T20:11:05.345" v="81" actId="700"/>
          <ac:spMkLst>
            <pc:docMk/>
            <pc:sldMk cId="300055932" sldId="260"/>
            <ac:spMk id="2" creationId="{063A2DD5-F011-E873-3659-D034B78579B1}"/>
          </ac:spMkLst>
        </pc:spChg>
        <pc:spChg chg="add mod ord">
          <ac:chgData name="Dennes Oliveira" userId="323de684-1443-4294-b49c-0580e7f2d82a" providerId="ADAL" clId="{A27B4386-32E1-4755-A279-904E9F5405DA}" dt="2025-05-12T20:11:15.689" v="107" actId="20577"/>
          <ac:spMkLst>
            <pc:docMk/>
            <pc:sldMk cId="300055932" sldId="260"/>
            <ac:spMk id="3" creationId="{0ADEBD44-6AF4-7126-96BB-F2F9E753A8A8}"/>
          </ac:spMkLst>
        </pc:spChg>
      </pc:sldChg>
      <pc:sldChg chg="add">
        <pc:chgData name="Dennes Oliveira" userId="323de684-1443-4294-b49c-0580e7f2d82a" providerId="ADAL" clId="{A27B4386-32E1-4755-A279-904E9F5405DA}" dt="2025-05-12T22:31:46.780" v="108"/>
        <pc:sldMkLst>
          <pc:docMk/>
          <pc:sldMk cId="1748168597" sldId="2076137208"/>
        </pc:sldMkLst>
      </pc:sldChg>
      <pc:sldChg chg="addSp delSp modSp new mod modClrScheme modAnim chgLayout">
        <pc:chgData name="Dennes Oliveira" userId="323de684-1443-4294-b49c-0580e7f2d82a" providerId="ADAL" clId="{A27B4386-32E1-4755-A279-904E9F5405DA}" dt="2025-05-12T22:44:17.854" v="216"/>
        <pc:sldMkLst>
          <pc:docMk/>
          <pc:sldMk cId="906876642" sldId="2076137209"/>
        </pc:sldMkLst>
        <pc:spChg chg="del mod ord">
          <ac:chgData name="Dennes Oliveira" userId="323de684-1443-4294-b49c-0580e7f2d82a" providerId="ADAL" clId="{A27B4386-32E1-4755-A279-904E9F5405DA}" dt="2025-05-12T22:42:59.495" v="110" actId="700"/>
          <ac:spMkLst>
            <pc:docMk/>
            <pc:sldMk cId="906876642" sldId="2076137209"/>
            <ac:spMk id="2" creationId="{5C6E7323-EFB2-D775-4AD9-D2B37A39CB9E}"/>
          </ac:spMkLst>
        </pc:spChg>
        <pc:spChg chg="add mod ord">
          <ac:chgData name="Dennes Oliveira" userId="323de684-1443-4294-b49c-0580e7f2d82a" providerId="ADAL" clId="{A27B4386-32E1-4755-A279-904E9F5405DA}" dt="2025-05-12T22:43:10.970" v="122" actId="20577"/>
          <ac:spMkLst>
            <pc:docMk/>
            <pc:sldMk cId="906876642" sldId="2076137209"/>
            <ac:spMk id="3" creationId="{EF3FC9EB-68F7-454B-7E80-EE614778DA5A}"/>
          </ac:spMkLst>
        </pc:spChg>
        <pc:spChg chg="add del mod ord">
          <ac:chgData name="Dennes Oliveira" userId="323de684-1443-4294-b49c-0580e7f2d82a" providerId="ADAL" clId="{A27B4386-32E1-4755-A279-904E9F5405DA}" dt="2025-05-12T22:43:54.778" v="213" actId="12084"/>
          <ac:spMkLst>
            <pc:docMk/>
            <pc:sldMk cId="906876642" sldId="2076137209"/>
            <ac:spMk id="4" creationId="{7D785558-5795-718E-7203-3197F0D92D50}"/>
          </ac:spMkLst>
        </pc:spChg>
        <pc:graphicFrameChg chg="add mod">
          <ac:chgData name="Dennes Oliveira" userId="323de684-1443-4294-b49c-0580e7f2d82a" providerId="ADAL" clId="{A27B4386-32E1-4755-A279-904E9F5405DA}" dt="2025-05-12T22:43:57.328" v="214" actId="12269"/>
          <ac:graphicFrameMkLst>
            <pc:docMk/>
            <pc:sldMk cId="906876642" sldId="2076137209"/>
            <ac:graphicFrameMk id="5" creationId="{B5B6A622-9DEB-BB47-60FD-E8C00D23931A}"/>
          </ac:graphicFrameMkLst>
        </pc:graphicFrameChg>
      </pc:sldChg>
      <pc:sldChg chg="addSp delSp modSp new mod modAnim">
        <pc:chgData name="Dennes Oliveira" userId="323de684-1443-4294-b49c-0580e7f2d82a" providerId="ADAL" clId="{A27B4386-32E1-4755-A279-904E9F5405DA}" dt="2025-05-12T22:51:57.081" v="368"/>
        <pc:sldMkLst>
          <pc:docMk/>
          <pc:sldMk cId="918836675" sldId="2076137210"/>
        </pc:sldMkLst>
        <pc:spChg chg="mod">
          <ac:chgData name="Dennes Oliveira" userId="323de684-1443-4294-b49c-0580e7f2d82a" providerId="ADAL" clId="{A27B4386-32E1-4755-A279-904E9F5405DA}" dt="2025-05-12T22:46:47.719" v="229" actId="20577"/>
          <ac:spMkLst>
            <pc:docMk/>
            <pc:sldMk cId="918836675" sldId="2076137210"/>
            <ac:spMk id="2" creationId="{733EAA72-42D8-1FB6-634D-A6EA915E5EC1}"/>
          </ac:spMkLst>
        </pc:spChg>
        <pc:spChg chg="del mod">
          <ac:chgData name="Dennes Oliveira" userId="323de684-1443-4294-b49c-0580e7f2d82a" providerId="ADAL" clId="{A27B4386-32E1-4755-A279-904E9F5405DA}" dt="2025-05-12T22:51:41.045" v="365" actId="12084"/>
          <ac:spMkLst>
            <pc:docMk/>
            <pc:sldMk cId="918836675" sldId="2076137210"/>
            <ac:spMk id="3" creationId="{0781E65F-423C-E282-B202-66F224E3A687}"/>
          </ac:spMkLst>
        </pc:spChg>
        <pc:graphicFrameChg chg="add mod">
          <ac:chgData name="Dennes Oliveira" userId="323de684-1443-4294-b49c-0580e7f2d82a" providerId="ADAL" clId="{A27B4386-32E1-4755-A279-904E9F5405DA}" dt="2025-05-12T22:51:43.018" v="366" actId="12269"/>
          <ac:graphicFrameMkLst>
            <pc:docMk/>
            <pc:sldMk cId="918836675" sldId="2076137210"/>
            <ac:graphicFrameMk id="4" creationId="{6E85E24A-8E5D-EAB7-9223-74A148D39972}"/>
          </ac:graphicFrameMkLst>
        </pc:graphicFrameChg>
      </pc:sldChg>
      <pc:sldChg chg="addSp delSp modSp new mod modAnim">
        <pc:chgData name="Dennes Oliveira" userId="323de684-1443-4294-b49c-0580e7f2d82a" providerId="ADAL" clId="{A27B4386-32E1-4755-A279-904E9F5405DA}" dt="2025-05-13T16:33:46.023" v="2364" actId="20577"/>
        <pc:sldMkLst>
          <pc:docMk/>
          <pc:sldMk cId="3736909955" sldId="2076137211"/>
        </pc:sldMkLst>
        <pc:spChg chg="mod">
          <ac:chgData name="Dennes Oliveira" userId="323de684-1443-4294-b49c-0580e7f2d82a" providerId="ADAL" clId="{A27B4386-32E1-4755-A279-904E9F5405DA}" dt="2025-05-12T22:52:37.392" v="378" actId="20577"/>
          <ac:spMkLst>
            <pc:docMk/>
            <pc:sldMk cId="3736909955" sldId="2076137211"/>
            <ac:spMk id="2" creationId="{2863EB47-82DA-4DD5-7735-089CEFFC5E5C}"/>
          </ac:spMkLst>
        </pc:spChg>
        <pc:spChg chg="del mod">
          <ac:chgData name="Dennes Oliveira" userId="323de684-1443-4294-b49c-0580e7f2d82a" providerId="ADAL" clId="{A27B4386-32E1-4755-A279-904E9F5405DA}" dt="2025-05-12T22:59:04.916" v="548" actId="12084"/>
          <ac:spMkLst>
            <pc:docMk/>
            <pc:sldMk cId="3736909955" sldId="2076137211"/>
            <ac:spMk id="3" creationId="{96A31603-CBAC-94BB-0484-B1981613F931}"/>
          </ac:spMkLst>
        </pc:spChg>
        <pc:graphicFrameChg chg="add mod">
          <ac:chgData name="Dennes Oliveira" userId="323de684-1443-4294-b49c-0580e7f2d82a" providerId="ADAL" clId="{A27B4386-32E1-4755-A279-904E9F5405DA}" dt="2025-05-13T16:33:46.023" v="2364" actId="20577"/>
          <ac:graphicFrameMkLst>
            <pc:docMk/>
            <pc:sldMk cId="3736909955" sldId="2076137211"/>
            <ac:graphicFrameMk id="4" creationId="{7A8F1A0C-596B-C992-7E9F-2FFEAB1E2080}"/>
          </ac:graphicFrameMkLst>
        </pc:graphicFrameChg>
      </pc:sldChg>
      <pc:sldChg chg="addSp delSp modSp new mod modClrScheme modAnim chgLayout">
        <pc:chgData name="Dennes Oliveira" userId="323de684-1443-4294-b49c-0580e7f2d82a" providerId="ADAL" clId="{A27B4386-32E1-4755-A279-904E9F5405DA}" dt="2025-05-12T23:07:44.876" v="668"/>
        <pc:sldMkLst>
          <pc:docMk/>
          <pc:sldMk cId="2890667594" sldId="2076137212"/>
        </pc:sldMkLst>
        <pc:spChg chg="del mod ord">
          <ac:chgData name="Dennes Oliveira" userId="323de684-1443-4294-b49c-0580e7f2d82a" providerId="ADAL" clId="{A27B4386-32E1-4755-A279-904E9F5405DA}" dt="2025-05-12T23:02:07.448" v="553" actId="700"/>
          <ac:spMkLst>
            <pc:docMk/>
            <pc:sldMk cId="2890667594" sldId="2076137212"/>
            <ac:spMk id="2" creationId="{6E98353D-8ECE-D314-25BA-C6F39D89BB66}"/>
          </ac:spMkLst>
        </pc:spChg>
        <pc:spChg chg="add mod ord">
          <ac:chgData name="Dennes Oliveira" userId="323de684-1443-4294-b49c-0580e7f2d82a" providerId="ADAL" clId="{A27B4386-32E1-4755-A279-904E9F5405DA}" dt="2025-05-12T23:02:14.390" v="572" actId="20577"/>
          <ac:spMkLst>
            <pc:docMk/>
            <pc:sldMk cId="2890667594" sldId="2076137212"/>
            <ac:spMk id="3" creationId="{F5D55283-2791-BE6E-A650-9B958EF23342}"/>
          </ac:spMkLst>
        </pc:spChg>
        <pc:spChg chg="add del mod ord">
          <ac:chgData name="Dennes Oliveira" userId="323de684-1443-4294-b49c-0580e7f2d82a" providerId="ADAL" clId="{A27B4386-32E1-4755-A279-904E9F5405DA}" dt="2025-05-12T23:07:24.604" v="665" actId="12084"/>
          <ac:spMkLst>
            <pc:docMk/>
            <pc:sldMk cId="2890667594" sldId="2076137212"/>
            <ac:spMk id="4" creationId="{7E534554-8633-7D4B-AC87-5651A54DCB05}"/>
          </ac:spMkLst>
        </pc:spChg>
        <pc:graphicFrameChg chg="add mod">
          <ac:chgData name="Dennes Oliveira" userId="323de684-1443-4294-b49c-0580e7f2d82a" providerId="ADAL" clId="{A27B4386-32E1-4755-A279-904E9F5405DA}" dt="2025-05-12T23:07:26.482" v="666" actId="12269"/>
          <ac:graphicFrameMkLst>
            <pc:docMk/>
            <pc:sldMk cId="2890667594" sldId="2076137212"/>
            <ac:graphicFrameMk id="5" creationId="{7A17D474-DA4B-E6F5-0FB5-C3F99782C736}"/>
          </ac:graphicFrameMkLst>
        </pc:graphicFrameChg>
      </pc:sldChg>
      <pc:sldChg chg="addSp delSp modSp new mod modAnim">
        <pc:chgData name="Dennes Oliveira" userId="323de684-1443-4294-b49c-0580e7f2d82a" providerId="ADAL" clId="{A27B4386-32E1-4755-A279-904E9F5405DA}" dt="2025-05-12T23:25:57.590" v="864"/>
        <pc:sldMkLst>
          <pc:docMk/>
          <pc:sldMk cId="1011958292" sldId="2076137213"/>
        </pc:sldMkLst>
        <pc:spChg chg="mod">
          <ac:chgData name="Dennes Oliveira" userId="323de684-1443-4294-b49c-0580e7f2d82a" providerId="ADAL" clId="{A27B4386-32E1-4755-A279-904E9F5405DA}" dt="2025-05-12T23:10:27.152" v="677" actId="20577"/>
          <ac:spMkLst>
            <pc:docMk/>
            <pc:sldMk cId="1011958292" sldId="2076137213"/>
            <ac:spMk id="2" creationId="{C6631DF0-220C-82A5-72DD-51623DB12544}"/>
          </ac:spMkLst>
        </pc:spChg>
        <pc:spChg chg="del mod">
          <ac:chgData name="Dennes Oliveira" userId="323de684-1443-4294-b49c-0580e7f2d82a" providerId="ADAL" clId="{A27B4386-32E1-4755-A279-904E9F5405DA}" dt="2025-05-12T23:25:38.526" v="861" actId="12084"/>
          <ac:spMkLst>
            <pc:docMk/>
            <pc:sldMk cId="1011958292" sldId="2076137213"/>
            <ac:spMk id="3" creationId="{BD39C1E7-4A2E-3E98-2A49-015EEF49E0FF}"/>
          </ac:spMkLst>
        </pc:spChg>
        <pc:graphicFrameChg chg="add mod">
          <ac:chgData name="Dennes Oliveira" userId="323de684-1443-4294-b49c-0580e7f2d82a" providerId="ADAL" clId="{A27B4386-32E1-4755-A279-904E9F5405DA}" dt="2025-05-12T23:25:40.725" v="862" actId="12269"/>
          <ac:graphicFrameMkLst>
            <pc:docMk/>
            <pc:sldMk cId="1011958292" sldId="2076137213"/>
            <ac:graphicFrameMk id="4" creationId="{293A5C11-02BD-9DFF-3B16-32126572847F}"/>
          </ac:graphicFrameMkLst>
        </pc:graphicFrameChg>
      </pc:sldChg>
      <pc:sldChg chg="addSp delSp modSp new mod modAnim">
        <pc:chgData name="Dennes Oliveira" userId="323de684-1443-4294-b49c-0580e7f2d82a" providerId="ADAL" clId="{A27B4386-32E1-4755-A279-904E9F5405DA}" dt="2025-05-12T23:52:13.962" v="1160"/>
        <pc:sldMkLst>
          <pc:docMk/>
          <pc:sldMk cId="4054920149" sldId="2076137214"/>
        </pc:sldMkLst>
        <pc:spChg chg="mod">
          <ac:chgData name="Dennes Oliveira" userId="323de684-1443-4294-b49c-0580e7f2d82a" providerId="ADAL" clId="{A27B4386-32E1-4755-A279-904E9F5405DA}" dt="2025-05-12T23:35:47.275" v="893" actId="20577"/>
          <ac:spMkLst>
            <pc:docMk/>
            <pc:sldMk cId="4054920149" sldId="2076137214"/>
            <ac:spMk id="2" creationId="{7623DD61-9216-E1C8-1DFB-7637519C513A}"/>
          </ac:spMkLst>
        </pc:spChg>
        <pc:spChg chg="del">
          <ac:chgData name="Dennes Oliveira" userId="323de684-1443-4294-b49c-0580e7f2d82a" providerId="ADAL" clId="{A27B4386-32E1-4755-A279-904E9F5405DA}" dt="2025-05-12T23:36:05.927" v="894" actId="478"/>
          <ac:spMkLst>
            <pc:docMk/>
            <pc:sldMk cId="4054920149" sldId="2076137214"/>
            <ac:spMk id="3" creationId="{EDB8A3FC-E3A3-D1A2-9980-97D75BE134B9}"/>
          </ac:spMkLst>
        </pc:spChg>
        <pc:spChg chg="add mod">
          <ac:chgData name="Dennes Oliveira" userId="323de684-1443-4294-b49c-0580e7f2d82a" providerId="ADAL" clId="{A27B4386-32E1-4755-A279-904E9F5405DA}" dt="2025-05-12T23:44:19.287" v="937" actId="1076"/>
          <ac:spMkLst>
            <pc:docMk/>
            <pc:sldMk cId="4054920149" sldId="2076137214"/>
            <ac:spMk id="6" creationId="{C1B4F0A8-66B1-477A-010D-18268AB8631A}"/>
          </ac:spMkLst>
        </pc:spChg>
        <pc:spChg chg="add mod">
          <ac:chgData name="Dennes Oliveira" userId="323de684-1443-4294-b49c-0580e7f2d82a" providerId="ADAL" clId="{A27B4386-32E1-4755-A279-904E9F5405DA}" dt="2025-05-12T23:44:51.440" v="978" actId="20577"/>
          <ac:spMkLst>
            <pc:docMk/>
            <pc:sldMk cId="4054920149" sldId="2076137214"/>
            <ac:spMk id="7" creationId="{FB0DEFC9-F2AF-93FD-8FC7-72C8A0E1A9A1}"/>
          </ac:spMkLst>
        </pc:spChg>
        <pc:spChg chg="add mod">
          <ac:chgData name="Dennes Oliveira" userId="323de684-1443-4294-b49c-0580e7f2d82a" providerId="ADAL" clId="{A27B4386-32E1-4755-A279-904E9F5405DA}" dt="2025-05-12T23:45:26.002" v="990" actId="20577"/>
          <ac:spMkLst>
            <pc:docMk/>
            <pc:sldMk cId="4054920149" sldId="2076137214"/>
            <ac:spMk id="8" creationId="{64D6030B-F611-D042-D0B3-C3581480221E}"/>
          </ac:spMkLst>
        </pc:spChg>
        <pc:spChg chg="add mod">
          <ac:chgData name="Dennes Oliveira" userId="323de684-1443-4294-b49c-0580e7f2d82a" providerId="ADAL" clId="{A27B4386-32E1-4755-A279-904E9F5405DA}" dt="2025-05-12T23:45:58.050" v="1000" actId="113"/>
          <ac:spMkLst>
            <pc:docMk/>
            <pc:sldMk cId="4054920149" sldId="2076137214"/>
            <ac:spMk id="9" creationId="{60676F0E-DE70-5D10-097D-7D7C7FB9CDC5}"/>
          </ac:spMkLst>
        </pc:spChg>
        <pc:spChg chg="add mod">
          <ac:chgData name="Dennes Oliveira" userId="323de684-1443-4294-b49c-0580e7f2d82a" providerId="ADAL" clId="{A27B4386-32E1-4755-A279-904E9F5405DA}" dt="2025-05-12T23:46:58.049" v="1056" actId="20577"/>
          <ac:spMkLst>
            <pc:docMk/>
            <pc:sldMk cId="4054920149" sldId="2076137214"/>
            <ac:spMk id="13" creationId="{8D58D59F-DDD4-D41F-5162-044684D9A8FC}"/>
          </ac:spMkLst>
        </pc:spChg>
        <pc:spChg chg="add mod">
          <ac:chgData name="Dennes Oliveira" userId="323de684-1443-4294-b49c-0580e7f2d82a" providerId="ADAL" clId="{A27B4386-32E1-4755-A279-904E9F5405DA}" dt="2025-05-12T23:48:53.221" v="1080" actId="1076"/>
          <ac:spMkLst>
            <pc:docMk/>
            <pc:sldMk cId="4054920149" sldId="2076137214"/>
            <ac:spMk id="14" creationId="{CB45AA02-176F-A88E-89E0-4D79D933FADC}"/>
          </ac:spMkLst>
        </pc:spChg>
        <pc:spChg chg="add mod">
          <ac:chgData name="Dennes Oliveira" userId="323de684-1443-4294-b49c-0580e7f2d82a" providerId="ADAL" clId="{A27B4386-32E1-4755-A279-904E9F5405DA}" dt="2025-05-12T23:48:49.857" v="1079" actId="20577"/>
          <ac:spMkLst>
            <pc:docMk/>
            <pc:sldMk cId="4054920149" sldId="2076137214"/>
            <ac:spMk id="15" creationId="{4DBFB5A3-0C61-D2E4-7D3C-A783B43544DA}"/>
          </ac:spMkLst>
        </pc:spChg>
        <pc:spChg chg="add mod">
          <ac:chgData name="Dennes Oliveira" userId="323de684-1443-4294-b49c-0580e7f2d82a" providerId="ADAL" clId="{A27B4386-32E1-4755-A279-904E9F5405DA}" dt="2025-05-12T23:48:55.303" v="1081" actId="1076"/>
          <ac:spMkLst>
            <pc:docMk/>
            <pc:sldMk cId="4054920149" sldId="2076137214"/>
            <ac:spMk id="16" creationId="{FCC4528F-A14B-696E-A435-667AF0A66990}"/>
          </ac:spMkLst>
        </pc:spChg>
        <pc:spChg chg="add mod">
          <ac:chgData name="Dennes Oliveira" userId="323de684-1443-4294-b49c-0580e7f2d82a" providerId="ADAL" clId="{A27B4386-32E1-4755-A279-904E9F5405DA}" dt="2025-05-12T23:49:16.259" v="1117" actId="20577"/>
          <ac:spMkLst>
            <pc:docMk/>
            <pc:sldMk cId="4054920149" sldId="2076137214"/>
            <ac:spMk id="17" creationId="{077DBF8D-C7E9-4167-6984-CBAF57FE7A5C}"/>
          </ac:spMkLst>
        </pc:spChg>
        <pc:spChg chg="add mod">
          <ac:chgData name="Dennes Oliveira" userId="323de684-1443-4294-b49c-0580e7f2d82a" providerId="ADAL" clId="{A27B4386-32E1-4755-A279-904E9F5405DA}" dt="2025-05-12T23:51:35" v="1159" actId="20577"/>
          <ac:spMkLst>
            <pc:docMk/>
            <pc:sldMk cId="4054920149" sldId="2076137214"/>
            <ac:spMk id="18" creationId="{88CE4BB6-9E3F-B69E-C28F-379B69ACB1C1}"/>
          </ac:spMkLst>
        </pc:spChg>
        <pc:picChg chg="add mod modCrop">
          <ac:chgData name="Dennes Oliveira" userId="323de684-1443-4294-b49c-0580e7f2d82a" providerId="ADAL" clId="{A27B4386-32E1-4755-A279-904E9F5405DA}" dt="2025-05-12T23:43:53.893" v="904" actId="14100"/>
          <ac:picMkLst>
            <pc:docMk/>
            <pc:sldMk cId="4054920149" sldId="2076137214"/>
            <ac:picMk id="5" creationId="{BB0BFFDA-8AB3-7944-BC48-F8C2E6212F5F}"/>
          </ac:picMkLst>
        </pc:picChg>
        <pc:picChg chg="add mod">
          <ac:chgData name="Dennes Oliveira" userId="323de684-1443-4294-b49c-0580e7f2d82a" providerId="ADAL" clId="{A27B4386-32E1-4755-A279-904E9F5405DA}" dt="2025-05-12T23:46:24.794" v="1006" actId="1076"/>
          <ac:picMkLst>
            <pc:docMk/>
            <pc:sldMk cId="4054920149" sldId="2076137214"/>
            <ac:picMk id="10" creationId="{E5D0F957-E46C-5792-D863-574314A2EF4B}"/>
          </ac:picMkLst>
        </pc:picChg>
        <pc:picChg chg="add mod">
          <ac:chgData name="Dennes Oliveira" userId="323de684-1443-4294-b49c-0580e7f2d82a" providerId="ADAL" clId="{A27B4386-32E1-4755-A279-904E9F5405DA}" dt="2025-05-12T23:46:21.303" v="1005" actId="1076"/>
          <ac:picMkLst>
            <pc:docMk/>
            <pc:sldMk cId="4054920149" sldId="2076137214"/>
            <ac:picMk id="11" creationId="{7EC93352-6088-0B94-ADFE-986ECD2109C5}"/>
          </ac:picMkLst>
        </pc:picChg>
        <pc:picChg chg="add mod">
          <ac:chgData name="Dennes Oliveira" userId="323de684-1443-4294-b49c-0580e7f2d82a" providerId="ADAL" clId="{A27B4386-32E1-4755-A279-904E9F5405DA}" dt="2025-05-12T23:46:17.311" v="1004" actId="1076"/>
          <ac:picMkLst>
            <pc:docMk/>
            <pc:sldMk cId="4054920149" sldId="2076137214"/>
            <ac:picMk id="12" creationId="{1195CB61-234A-D7D5-C6D8-291CB6E7F0E6}"/>
          </ac:picMkLst>
        </pc:picChg>
      </pc:sldChg>
      <pc:sldChg chg="addSp delSp modSp new mod modClrScheme chgLayout">
        <pc:chgData name="Dennes Oliveira" userId="323de684-1443-4294-b49c-0580e7f2d82a" providerId="ADAL" clId="{A27B4386-32E1-4755-A279-904E9F5405DA}" dt="2025-05-12T23:58:42.517" v="1190" actId="20577"/>
        <pc:sldMkLst>
          <pc:docMk/>
          <pc:sldMk cId="174840883" sldId="2076137215"/>
        </pc:sldMkLst>
        <pc:spChg chg="del mod ord">
          <ac:chgData name="Dennes Oliveira" userId="323de684-1443-4294-b49c-0580e7f2d82a" providerId="ADAL" clId="{A27B4386-32E1-4755-A279-904E9F5405DA}" dt="2025-05-12T23:58:29.916" v="1162" actId="700"/>
          <ac:spMkLst>
            <pc:docMk/>
            <pc:sldMk cId="174840883" sldId="2076137215"/>
            <ac:spMk id="2" creationId="{8A8E32DA-24A9-56CD-2ED1-43AE9CFFDCC9}"/>
          </ac:spMkLst>
        </pc:spChg>
        <pc:spChg chg="del">
          <ac:chgData name="Dennes Oliveira" userId="323de684-1443-4294-b49c-0580e7f2d82a" providerId="ADAL" clId="{A27B4386-32E1-4755-A279-904E9F5405DA}" dt="2025-05-12T23:58:29.916" v="1162" actId="700"/>
          <ac:spMkLst>
            <pc:docMk/>
            <pc:sldMk cId="174840883" sldId="2076137215"/>
            <ac:spMk id="3" creationId="{465E3F5E-CDD3-5496-AD25-CB8A32BA54DC}"/>
          </ac:spMkLst>
        </pc:spChg>
        <pc:spChg chg="add mod ord">
          <ac:chgData name="Dennes Oliveira" userId="323de684-1443-4294-b49c-0580e7f2d82a" providerId="ADAL" clId="{A27B4386-32E1-4755-A279-904E9F5405DA}" dt="2025-05-12T23:58:42.517" v="1190" actId="20577"/>
          <ac:spMkLst>
            <pc:docMk/>
            <pc:sldMk cId="174840883" sldId="2076137215"/>
            <ac:spMk id="4" creationId="{37D28908-05D8-920E-871B-34CC40DE02A4}"/>
          </ac:spMkLst>
        </pc:spChg>
      </pc:sldChg>
      <pc:sldChg chg="addSp delSp modSp new mod modClrScheme chgLayout">
        <pc:chgData name="Dennes Oliveira" userId="323de684-1443-4294-b49c-0580e7f2d82a" providerId="ADAL" clId="{A27B4386-32E1-4755-A279-904E9F5405DA}" dt="2025-05-13T00:01:03.953" v="1252" actId="242"/>
        <pc:sldMkLst>
          <pc:docMk/>
          <pc:sldMk cId="1553431563" sldId="2076137216"/>
        </pc:sldMkLst>
        <pc:spChg chg="del">
          <ac:chgData name="Dennes Oliveira" userId="323de684-1443-4294-b49c-0580e7f2d82a" providerId="ADAL" clId="{A27B4386-32E1-4755-A279-904E9F5405DA}" dt="2025-05-12T23:59:39.824" v="1192" actId="700"/>
          <ac:spMkLst>
            <pc:docMk/>
            <pc:sldMk cId="1553431563" sldId="2076137216"/>
            <ac:spMk id="2" creationId="{8FAE0089-4B78-344B-7040-63B761A8368F}"/>
          </ac:spMkLst>
        </pc:spChg>
        <pc:spChg chg="del mod ord">
          <ac:chgData name="Dennes Oliveira" userId="323de684-1443-4294-b49c-0580e7f2d82a" providerId="ADAL" clId="{A27B4386-32E1-4755-A279-904E9F5405DA}" dt="2025-05-12T23:59:39.824" v="1192" actId="700"/>
          <ac:spMkLst>
            <pc:docMk/>
            <pc:sldMk cId="1553431563" sldId="2076137216"/>
            <ac:spMk id="3" creationId="{9B4E7DD5-3D80-853C-9EF2-CD585A978AD5}"/>
          </ac:spMkLst>
        </pc:spChg>
        <pc:spChg chg="add mod ord">
          <ac:chgData name="Dennes Oliveira" userId="323de684-1443-4294-b49c-0580e7f2d82a" providerId="ADAL" clId="{A27B4386-32E1-4755-A279-904E9F5405DA}" dt="2025-05-13T00:01:03.953" v="1252" actId="242"/>
          <ac:spMkLst>
            <pc:docMk/>
            <pc:sldMk cId="1553431563" sldId="2076137216"/>
            <ac:spMk id="4" creationId="{B6928A95-4F43-51DB-987E-49672783C8FE}"/>
          </ac:spMkLst>
        </pc:spChg>
      </pc:sldChg>
      <pc:sldChg chg="addSp delSp modSp new mod modClrScheme modAnim chgLayout">
        <pc:chgData name="Dennes Oliveira" userId="323de684-1443-4294-b49c-0580e7f2d82a" providerId="ADAL" clId="{A27B4386-32E1-4755-A279-904E9F5405DA}" dt="2025-05-13T00:07:05.071" v="1313"/>
        <pc:sldMkLst>
          <pc:docMk/>
          <pc:sldMk cId="2957459425" sldId="2076137217"/>
        </pc:sldMkLst>
        <pc:spChg chg="del">
          <ac:chgData name="Dennes Oliveira" userId="323de684-1443-4294-b49c-0580e7f2d82a" providerId="ADAL" clId="{A27B4386-32E1-4755-A279-904E9F5405DA}" dt="2025-05-13T00:02:23.216" v="1254" actId="700"/>
          <ac:spMkLst>
            <pc:docMk/>
            <pc:sldMk cId="2957459425" sldId="2076137217"/>
            <ac:spMk id="2" creationId="{26D02B41-CAFD-87AC-ED74-7CB4CCF996B6}"/>
          </ac:spMkLst>
        </pc:spChg>
        <pc:spChg chg="del">
          <ac:chgData name="Dennes Oliveira" userId="323de684-1443-4294-b49c-0580e7f2d82a" providerId="ADAL" clId="{A27B4386-32E1-4755-A279-904E9F5405DA}" dt="2025-05-13T00:02:23.216" v="1254" actId="700"/>
          <ac:spMkLst>
            <pc:docMk/>
            <pc:sldMk cId="2957459425" sldId="2076137217"/>
            <ac:spMk id="3" creationId="{736640D0-D282-A425-526F-58259B7230BE}"/>
          </ac:spMkLst>
        </pc:spChg>
        <pc:spChg chg="add mod">
          <ac:chgData name="Dennes Oliveira" userId="323de684-1443-4294-b49c-0580e7f2d82a" providerId="ADAL" clId="{A27B4386-32E1-4755-A279-904E9F5405DA}" dt="2025-05-13T00:04:00.437" v="1290" actId="207"/>
          <ac:spMkLst>
            <pc:docMk/>
            <pc:sldMk cId="2957459425" sldId="2076137217"/>
            <ac:spMk id="4" creationId="{C0E10BFC-DFDC-6132-F646-1A19B641602F}"/>
          </ac:spMkLst>
        </pc:spChg>
        <pc:spChg chg="add mod">
          <ac:chgData name="Dennes Oliveira" userId="323de684-1443-4294-b49c-0580e7f2d82a" providerId="ADAL" clId="{A27B4386-32E1-4755-A279-904E9F5405DA}" dt="2025-05-13T00:04:11.270" v="1291" actId="3064"/>
          <ac:spMkLst>
            <pc:docMk/>
            <pc:sldMk cId="2957459425" sldId="2076137217"/>
            <ac:spMk id="5" creationId="{80A9F54A-8E92-B4EF-DCAB-B378DAF903D4}"/>
          </ac:spMkLst>
        </pc:spChg>
        <pc:spChg chg="add mod">
          <ac:chgData name="Dennes Oliveira" userId="323de684-1443-4294-b49c-0580e7f2d82a" providerId="ADAL" clId="{A27B4386-32E1-4755-A279-904E9F5405DA}" dt="2025-05-13T00:04:42.131" v="1303" actId="122"/>
          <ac:spMkLst>
            <pc:docMk/>
            <pc:sldMk cId="2957459425" sldId="2076137217"/>
            <ac:spMk id="6" creationId="{33BA62C1-DA10-F034-126E-AD404B60D700}"/>
          </ac:spMkLst>
        </pc:spChg>
        <pc:picChg chg="add mod">
          <ac:chgData name="Dennes Oliveira" userId="323de684-1443-4294-b49c-0580e7f2d82a" providerId="ADAL" clId="{A27B4386-32E1-4755-A279-904E9F5405DA}" dt="2025-05-13T00:06:42.804" v="1309" actId="1076"/>
          <ac:picMkLst>
            <pc:docMk/>
            <pc:sldMk cId="2957459425" sldId="2076137217"/>
            <ac:picMk id="8" creationId="{562E4B41-3792-4208-C6B5-5EE86DCB7A16}"/>
          </ac:picMkLst>
        </pc:picChg>
      </pc:sldChg>
      <pc:sldChg chg="addSp delSp modSp new mod modClrScheme chgLayout">
        <pc:chgData name="Dennes Oliveira" userId="323de684-1443-4294-b49c-0580e7f2d82a" providerId="ADAL" clId="{A27B4386-32E1-4755-A279-904E9F5405DA}" dt="2025-05-13T00:14:20.250" v="1362" actId="1076"/>
        <pc:sldMkLst>
          <pc:docMk/>
          <pc:sldMk cId="4141199168" sldId="2076137218"/>
        </pc:sldMkLst>
        <pc:spChg chg="del">
          <ac:chgData name="Dennes Oliveira" userId="323de684-1443-4294-b49c-0580e7f2d82a" providerId="ADAL" clId="{A27B4386-32E1-4755-A279-904E9F5405DA}" dt="2025-05-13T00:10:25.391" v="1315" actId="700"/>
          <ac:spMkLst>
            <pc:docMk/>
            <pc:sldMk cId="4141199168" sldId="2076137218"/>
            <ac:spMk id="2" creationId="{87AF6014-1EC9-9ECB-8475-7697895FFD80}"/>
          </ac:spMkLst>
        </pc:spChg>
        <pc:spChg chg="add mod">
          <ac:chgData name="Dennes Oliveira" userId="323de684-1443-4294-b49c-0580e7f2d82a" providerId="ADAL" clId="{A27B4386-32E1-4755-A279-904E9F5405DA}" dt="2025-05-13T00:10:36.410" v="1357" actId="20577"/>
          <ac:spMkLst>
            <pc:docMk/>
            <pc:sldMk cId="4141199168" sldId="2076137218"/>
            <ac:spMk id="3" creationId="{DDBAB0A5-9118-61E2-9115-0139C8C8F880}"/>
          </ac:spMkLst>
        </pc:spChg>
        <pc:picChg chg="add mod">
          <ac:chgData name="Dennes Oliveira" userId="323de684-1443-4294-b49c-0580e7f2d82a" providerId="ADAL" clId="{A27B4386-32E1-4755-A279-904E9F5405DA}" dt="2025-05-13T00:14:20.250" v="1362" actId="1076"/>
          <ac:picMkLst>
            <pc:docMk/>
            <pc:sldMk cId="4141199168" sldId="2076137218"/>
            <ac:picMk id="5" creationId="{AF517817-8E4E-01AA-CC0B-31C690CD9E32}"/>
          </ac:picMkLst>
        </pc:picChg>
      </pc:sldChg>
      <pc:sldChg chg="addSp delSp modSp new mod modClrScheme chgLayout">
        <pc:chgData name="Dennes Oliveira" userId="323de684-1443-4294-b49c-0580e7f2d82a" providerId="ADAL" clId="{A27B4386-32E1-4755-A279-904E9F5405DA}" dt="2025-05-13T00:31:20.832" v="1527" actId="1076"/>
        <pc:sldMkLst>
          <pc:docMk/>
          <pc:sldMk cId="2566586290" sldId="2076137219"/>
        </pc:sldMkLst>
        <pc:spChg chg="del mod ord">
          <ac:chgData name="Dennes Oliveira" userId="323de684-1443-4294-b49c-0580e7f2d82a" providerId="ADAL" clId="{A27B4386-32E1-4755-A279-904E9F5405DA}" dt="2025-05-13T00:15:25.185" v="1364" actId="700"/>
          <ac:spMkLst>
            <pc:docMk/>
            <pc:sldMk cId="2566586290" sldId="2076137219"/>
            <ac:spMk id="2" creationId="{6AAE32FA-5114-196B-9805-E5422C9813BA}"/>
          </ac:spMkLst>
        </pc:spChg>
        <pc:spChg chg="del">
          <ac:chgData name="Dennes Oliveira" userId="323de684-1443-4294-b49c-0580e7f2d82a" providerId="ADAL" clId="{A27B4386-32E1-4755-A279-904E9F5405DA}" dt="2025-05-13T00:15:25.185" v="1364" actId="700"/>
          <ac:spMkLst>
            <pc:docMk/>
            <pc:sldMk cId="2566586290" sldId="2076137219"/>
            <ac:spMk id="3" creationId="{F90AE093-086D-5F06-3B50-D29BCCE6AF3D}"/>
          </ac:spMkLst>
        </pc:spChg>
        <pc:spChg chg="add mod ord">
          <ac:chgData name="Dennes Oliveira" userId="323de684-1443-4294-b49c-0580e7f2d82a" providerId="ADAL" clId="{A27B4386-32E1-4755-A279-904E9F5405DA}" dt="2025-05-13T00:15:39.924" v="1401" actId="20577"/>
          <ac:spMkLst>
            <pc:docMk/>
            <pc:sldMk cId="2566586290" sldId="2076137219"/>
            <ac:spMk id="4" creationId="{4E4E3F5D-0453-80C2-D5C1-4CC5443D42F3}"/>
          </ac:spMkLst>
        </pc:spChg>
        <pc:spChg chg="add mod">
          <ac:chgData name="Dennes Oliveira" userId="323de684-1443-4294-b49c-0580e7f2d82a" providerId="ADAL" clId="{A27B4386-32E1-4755-A279-904E9F5405DA}" dt="2025-05-13T00:19:19.809" v="1482" actId="20577"/>
          <ac:spMkLst>
            <pc:docMk/>
            <pc:sldMk cId="2566586290" sldId="2076137219"/>
            <ac:spMk id="7" creationId="{595138FC-7B72-84E4-4FFC-12C04DB0935A}"/>
          </ac:spMkLst>
        </pc:spChg>
        <pc:spChg chg="add mod">
          <ac:chgData name="Dennes Oliveira" userId="323de684-1443-4294-b49c-0580e7f2d82a" providerId="ADAL" clId="{A27B4386-32E1-4755-A279-904E9F5405DA}" dt="2025-05-13T00:31:20.832" v="1527" actId="1076"/>
          <ac:spMkLst>
            <pc:docMk/>
            <pc:sldMk cId="2566586290" sldId="2076137219"/>
            <ac:spMk id="10" creationId="{315C2031-FBEA-E149-8AB1-2F234F4A17C3}"/>
          </ac:spMkLst>
        </pc:spChg>
        <pc:picChg chg="add mod">
          <ac:chgData name="Dennes Oliveira" userId="323de684-1443-4294-b49c-0580e7f2d82a" providerId="ADAL" clId="{A27B4386-32E1-4755-A279-904E9F5405DA}" dt="2025-05-13T00:19:00.005" v="1448" actId="14100"/>
          <ac:picMkLst>
            <pc:docMk/>
            <pc:sldMk cId="2566586290" sldId="2076137219"/>
            <ac:picMk id="6" creationId="{744EA287-EBEE-9E5A-507E-34E606AFB88F}"/>
          </ac:picMkLst>
        </pc:picChg>
        <pc:picChg chg="add mod">
          <ac:chgData name="Dennes Oliveira" userId="323de684-1443-4294-b49c-0580e7f2d82a" providerId="ADAL" clId="{A27B4386-32E1-4755-A279-904E9F5405DA}" dt="2025-05-13T00:31:00.298" v="1485" actId="1076"/>
          <ac:picMkLst>
            <pc:docMk/>
            <pc:sldMk cId="2566586290" sldId="2076137219"/>
            <ac:picMk id="9" creationId="{5E99D315-0B4F-0716-A99D-3325899C0322}"/>
          </ac:picMkLst>
        </pc:picChg>
      </pc:sldChg>
      <pc:sldChg chg="addSp delSp modSp new mod modClrScheme chgLayout">
        <pc:chgData name="Dennes Oliveira" userId="323de684-1443-4294-b49c-0580e7f2d82a" providerId="ADAL" clId="{A27B4386-32E1-4755-A279-904E9F5405DA}" dt="2025-05-13T00:17:44.944" v="1445" actId="20577"/>
        <pc:sldMkLst>
          <pc:docMk/>
          <pc:sldMk cId="3312084623" sldId="2076137220"/>
        </pc:sldMkLst>
        <pc:spChg chg="del mod ord">
          <ac:chgData name="Dennes Oliveira" userId="323de684-1443-4294-b49c-0580e7f2d82a" providerId="ADAL" clId="{A27B4386-32E1-4755-A279-904E9F5405DA}" dt="2025-05-13T00:16:12.856" v="1403" actId="700"/>
          <ac:spMkLst>
            <pc:docMk/>
            <pc:sldMk cId="3312084623" sldId="2076137220"/>
            <ac:spMk id="2" creationId="{25B91463-D01C-4C96-76BF-94C191E457C2}"/>
          </ac:spMkLst>
        </pc:spChg>
        <pc:spChg chg="add mod ord">
          <ac:chgData name="Dennes Oliveira" userId="323de684-1443-4294-b49c-0580e7f2d82a" providerId="ADAL" clId="{A27B4386-32E1-4755-A279-904E9F5405DA}" dt="2025-05-13T00:17:44.944" v="1445" actId="20577"/>
          <ac:spMkLst>
            <pc:docMk/>
            <pc:sldMk cId="3312084623" sldId="2076137220"/>
            <ac:spMk id="3" creationId="{67262EDF-6136-53A4-CC73-4103FB2A29D1}"/>
          </ac:spMkLst>
        </pc:spChg>
      </pc:sldChg>
      <pc:sldChg chg="addSp delSp modSp new mod modClrScheme chgLayout">
        <pc:chgData name="Dennes Oliveira" userId="323de684-1443-4294-b49c-0580e7f2d82a" providerId="ADAL" clId="{A27B4386-32E1-4755-A279-904E9F5405DA}" dt="2025-05-13T00:31:58.552" v="1546" actId="20577"/>
        <pc:sldMkLst>
          <pc:docMk/>
          <pc:sldMk cId="224274126" sldId="2076137221"/>
        </pc:sldMkLst>
        <pc:spChg chg="del mod ord">
          <ac:chgData name="Dennes Oliveira" userId="323de684-1443-4294-b49c-0580e7f2d82a" providerId="ADAL" clId="{A27B4386-32E1-4755-A279-904E9F5405DA}" dt="2025-05-13T00:31:51.629" v="1529" actId="700"/>
          <ac:spMkLst>
            <pc:docMk/>
            <pc:sldMk cId="224274126" sldId="2076137221"/>
            <ac:spMk id="2" creationId="{7A60477F-2F3A-7308-EF6F-00DF204AFAA3}"/>
          </ac:spMkLst>
        </pc:spChg>
        <pc:spChg chg="add mod ord">
          <ac:chgData name="Dennes Oliveira" userId="323de684-1443-4294-b49c-0580e7f2d82a" providerId="ADAL" clId="{A27B4386-32E1-4755-A279-904E9F5405DA}" dt="2025-05-13T00:31:58.552" v="1546" actId="20577"/>
          <ac:spMkLst>
            <pc:docMk/>
            <pc:sldMk cId="224274126" sldId="2076137221"/>
            <ac:spMk id="3" creationId="{F60DCD7B-AAAF-8BE7-53FB-D672A0F31BFC}"/>
          </ac:spMkLst>
        </pc:spChg>
      </pc:sldChg>
      <pc:sldChg chg="addSp delSp modSp new mod ord modClrScheme chgLayout">
        <pc:chgData name="Dennes Oliveira" userId="323de684-1443-4294-b49c-0580e7f2d82a" providerId="ADAL" clId="{A27B4386-32E1-4755-A279-904E9F5405DA}" dt="2025-05-13T00:36:54.514" v="1660"/>
        <pc:sldMkLst>
          <pc:docMk/>
          <pc:sldMk cId="1389925930" sldId="2076137222"/>
        </pc:sldMkLst>
        <pc:spChg chg="del mod ord">
          <ac:chgData name="Dennes Oliveira" userId="323de684-1443-4294-b49c-0580e7f2d82a" providerId="ADAL" clId="{A27B4386-32E1-4755-A279-904E9F5405DA}" dt="2025-05-13T00:33:54.549" v="1548" actId="700"/>
          <ac:spMkLst>
            <pc:docMk/>
            <pc:sldMk cId="1389925930" sldId="2076137222"/>
            <ac:spMk id="2" creationId="{DA4BA084-94FE-EA19-A9B5-AD945A8CC58E}"/>
          </ac:spMkLst>
        </pc:spChg>
        <pc:spChg chg="add mod ord">
          <ac:chgData name="Dennes Oliveira" userId="323de684-1443-4294-b49c-0580e7f2d82a" providerId="ADAL" clId="{A27B4386-32E1-4755-A279-904E9F5405DA}" dt="2025-05-13T00:34:03.686" v="1585" actId="20577"/>
          <ac:spMkLst>
            <pc:docMk/>
            <pc:sldMk cId="1389925930" sldId="2076137222"/>
            <ac:spMk id="3" creationId="{016CE714-B91A-0A5A-2621-E74D169DC1A9}"/>
          </ac:spMkLst>
        </pc:spChg>
        <pc:picChg chg="add mod">
          <ac:chgData name="Dennes Oliveira" userId="323de684-1443-4294-b49c-0580e7f2d82a" providerId="ADAL" clId="{A27B4386-32E1-4755-A279-904E9F5405DA}" dt="2025-05-13T00:35:00.326" v="1588" actId="1076"/>
          <ac:picMkLst>
            <pc:docMk/>
            <pc:sldMk cId="1389925930" sldId="2076137222"/>
            <ac:picMk id="5" creationId="{56F94F19-3C56-3045-13FB-E2C9ED87DC7C}"/>
          </ac:picMkLst>
        </pc:picChg>
      </pc:sldChg>
      <pc:sldChg chg="addSp delSp modSp new mod modClrScheme modAnim chgLayout">
        <pc:chgData name="Dennes Oliveira" userId="323de684-1443-4294-b49c-0580e7f2d82a" providerId="ADAL" clId="{A27B4386-32E1-4755-A279-904E9F5405DA}" dt="2025-05-13T00:41:24.413" v="1819"/>
        <pc:sldMkLst>
          <pc:docMk/>
          <pc:sldMk cId="3810996210" sldId="2076137223"/>
        </pc:sldMkLst>
        <pc:spChg chg="del mod ord">
          <ac:chgData name="Dennes Oliveira" userId="323de684-1443-4294-b49c-0580e7f2d82a" providerId="ADAL" clId="{A27B4386-32E1-4755-A279-904E9F5405DA}" dt="2025-05-13T00:36:24.540" v="1590" actId="700"/>
          <ac:spMkLst>
            <pc:docMk/>
            <pc:sldMk cId="3810996210" sldId="2076137223"/>
            <ac:spMk id="2" creationId="{0C1CA0CC-2ED9-9702-B3E8-843427467397}"/>
          </ac:spMkLst>
        </pc:spChg>
        <pc:spChg chg="add mod ord">
          <ac:chgData name="Dennes Oliveira" userId="323de684-1443-4294-b49c-0580e7f2d82a" providerId="ADAL" clId="{A27B4386-32E1-4755-A279-904E9F5405DA}" dt="2025-05-13T00:36:29.661" v="1603" actId="20577"/>
          <ac:spMkLst>
            <pc:docMk/>
            <pc:sldMk cId="3810996210" sldId="2076137223"/>
            <ac:spMk id="3" creationId="{8F8A277A-333A-CA4F-50B2-EFF50C32C15F}"/>
          </ac:spMkLst>
        </pc:spChg>
        <pc:spChg chg="add del mod ord">
          <ac:chgData name="Dennes Oliveira" userId="323de684-1443-4294-b49c-0580e7f2d82a" providerId="ADAL" clId="{A27B4386-32E1-4755-A279-904E9F5405DA}" dt="2025-05-13T00:41:03.239" v="1815" actId="12084"/>
          <ac:spMkLst>
            <pc:docMk/>
            <pc:sldMk cId="3810996210" sldId="2076137223"/>
            <ac:spMk id="4" creationId="{513CADE9-833E-2837-0244-514B31EA9128}"/>
          </ac:spMkLst>
        </pc:spChg>
        <pc:graphicFrameChg chg="add mod">
          <ac:chgData name="Dennes Oliveira" userId="323de684-1443-4294-b49c-0580e7f2d82a" providerId="ADAL" clId="{A27B4386-32E1-4755-A279-904E9F5405DA}" dt="2025-05-13T00:41:05.035" v="1816" actId="12269"/>
          <ac:graphicFrameMkLst>
            <pc:docMk/>
            <pc:sldMk cId="3810996210" sldId="2076137223"/>
            <ac:graphicFrameMk id="5" creationId="{33013128-74B3-4FF3-B41C-C54C103E9A04}"/>
          </ac:graphicFrameMkLst>
        </pc:graphicFrameChg>
      </pc:sldChg>
      <pc:sldChg chg="add">
        <pc:chgData name="Dennes Oliveira" userId="323de684-1443-4294-b49c-0580e7f2d82a" providerId="ADAL" clId="{A27B4386-32E1-4755-A279-904E9F5405DA}" dt="2025-05-13T00:42:49.421" v="1820"/>
        <pc:sldMkLst>
          <pc:docMk/>
          <pc:sldMk cId="838085902" sldId="2076137224"/>
        </pc:sldMkLst>
      </pc:sldChg>
      <pc:sldChg chg="addSp delSp modSp new mod modClrScheme modAnim chgLayout">
        <pc:chgData name="Dennes Oliveira" userId="323de684-1443-4294-b49c-0580e7f2d82a" providerId="ADAL" clId="{A27B4386-32E1-4755-A279-904E9F5405DA}" dt="2025-05-13T00:46:31.707" v="2015"/>
        <pc:sldMkLst>
          <pc:docMk/>
          <pc:sldMk cId="4155626785" sldId="2076137225"/>
        </pc:sldMkLst>
        <pc:spChg chg="del mod ord">
          <ac:chgData name="Dennes Oliveira" userId="323de684-1443-4294-b49c-0580e7f2d82a" providerId="ADAL" clId="{A27B4386-32E1-4755-A279-904E9F5405DA}" dt="2025-05-13T00:44:45.172" v="1822" actId="700"/>
          <ac:spMkLst>
            <pc:docMk/>
            <pc:sldMk cId="4155626785" sldId="2076137225"/>
            <ac:spMk id="2" creationId="{6E7A0F26-B227-5D54-2B50-31704AC56A13}"/>
          </ac:spMkLst>
        </pc:spChg>
        <pc:spChg chg="add mod ord">
          <ac:chgData name="Dennes Oliveira" userId="323de684-1443-4294-b49c-0580e7f2d82a" providerId="ADAL" clId="{A27B4386-32E1-4755-A279-904E9F5405DA}" dt="2025-05-13T00:44:59.403" v="1846" actId="20577"/>
          <ac:spMkLst>
            <pc:docMk/>
            <pc:sldMk cId="4155626785" sldId="2076137225"/>
            <ac:spMk id="3" creationId="{B7ACF9EA-1757-A515-C4DB-6300008A2CC8}"/>
          </ac:spMkLst>
        </pc:spChg>
        <pc:spChg chg="add del mod ord">
          <ac:chgData name="Dennes Oliveira" userId="323de684-1443-4294-b49c-0580e7f2d82a" providerId="ADAL" clId="{A27B4386-32E1-4755-A279-904E9F5405DA}" dt="2025-05-13T00:46:16.481" v="2012" actId="12084"/>
          <ac:spMkLst>
            <pc:docMk/>
            <pc:sldMk cId="4155626785" sldId="2076137225"/>
            <ac:spMk id="4" creationId="{13D88838-63D1-9E9F-0480-913E303E4344}"/>
          </ac:spMkLst>
        </pc:spChg>
        <pc:graphicFrameChg chg="add mod">
          <ac:chgData name="Dennes Oliveira" userId="323de684-1443-4294-b49c-0580e7f2d82a" providerId="ADAL" clId="{A27B4386-32E1-4755-A279-904E9F5405DA}" dt="2025-05-13T00:46:18.101" v="2013" actId="12269"/>
          <ac:graphicFrameMkLst>
            <pc:docMk/>
            <pc:sldMk cId="4155626785" sldId="2076137225"/>
            <ac:graphicFrameMk id="5" creationId="{401D1FEF-3660-07B2-26C8-2F0EED3B7706}"/>
          </ac:graphicFrameMkLst>
        </pc:graphicFrameChg>
      </pc:sldChg>
      <pc:sldChg chg="addSp delSp modSp new mod modClrScheme modAnim chgLayout">
        <pc:chgData name="Dennes Oliveira" userId="323de684-1443-4294-b49c-0580e7f2d82a" providerId="ADAL" clId="{A27B4386-32E1-4755-A279-904E9F5405DA}" dt="2025-05-13T00:50:06.070" v="2047"/>
        <pc:sldMkLst>
          <pc:docMk/>
          <pc:sldMk cId="681018953" sldId="2076137226"/>
        </pc:sldMkLst>
        <pc:spChg chg="del">
          <ac:chgData name="Dennes Oliveira" userId="323de684-1443-4294-b49c-0580e7f2d82a" providerId="ADAL" clId="{A27B4386-32E1-4755-A279-904E9F5405DA}" dt="2025-05-13T00:47:04.944" v="2017" actId="700"/>
          <ac:spMkLst>
            <pc:docMk/>
            <pc:sldMk cId="681018953" sldId="2076137226"/>
            <ac:spMk id="2" creationId="{A6395D61-6564-BEFA-6211-BCEE25148860}"/>
          </ac:spMkLst>
        </pc:spChg>
        <pc:spChg chg="del">
          <ac:chgData name="Dennes Oliveira" userId="323de684-1443-4294-b49c-0580e7f2d82a" providerId="ADAL" clId="{A27B4386-32E1-4755-A279-904E9F5405DA}" dt="2025-05-13T00:47:04.944" v="2017" actId="700"/>
          <ac:spMkLst>
            <pc:docMk/>
            <pc:sldMk cId="681018953" sldId="2076137226"/>
            <ac:spMk id="3" creationId="{D09E7E07-A976-9F33-CC6E-749B3E6BD350}"/>
          </ac:spMkLst>
        </pc:spChg>
        <pc:spChg chg="add mod">
          <ac:chgData name="Dennes Oliveira" userId="323de684-1443-4294-b49c-0580e7f2d82a" providerId="ADAL" clId="{A27B4386-32E1-4755-A279-904E9F5405DA}" dt="2025-05-13T00:49:01.411" v="2030" actId="122"/>
          <ac:spMkLst>
            <pc:docMk/>
            <pc:sldMk cId="681018953" sldId="2076137226"/>
            <ac:spMk id="5" creationId="{DC195780-8982-2BCB-1F42-CFA5CE57BB9A}"/>
          </ac:spMkLst>
        </pc:spChg>
        <pc:spChg chg="add mod">
          <ac:chgData name="Dennes Oliveira" userId="323de684-1443-4294-b49c-0580e7f2d82a" providerId="ADAL" clId="{A27B4386-32E1-4755-A279-904E9F5405DA}" dt="2025-05-13T00:49:25.665" v="2042" actId="20577"/>
          <ac:spMkLst>
            <pc:docMk/>
            <pc:sldMk cId="681018953" sldId="2076137226"/>
            <ac:spMk id="8" creationId="{86E4BD2F-B5CC-02EF-F56D-457626E34D8A}"/>
          </ac:spMkLst>
        </pc:spChg>
        <pc:picChg chg="add mod">
          <ac:chgData name="Dennes Oliveira" userId="323de684-1443-4294-b49c-0580e7f2d82a" providerId="ADAL" clId="{A27B4386-32E1-4755-A279-904E9F5405DA}" dt="2025-05-13T00:47:38.242" v="2020" actId="1076"/>
          <ac:picMkLst>
            <pc:docMk/>
            <pc:sldMk cId="681018953" sldId="2076137226"/>
            <ac:picMk id="4" creationId="{BFC310B7-0606-0EF5-7DB6-84C6A4D23C34}"/>
          </ac:picMkLst>
        </pc:picChg>
        <pc:cxnChg chg="add">
          <ac:chgData name="Dennes Oliveira" userId="323de684-1443-4294-b49c-0580e7f2d82a" providerId="ADAL" clId="{A27B4386-32E1-4755-A279-904E9F5405DA}" dt="2025-05-13T00:49:06.834" v="2031" actId="11529"/>
          <ac:cxnSpMkLst>
            <pc:docMk/>
            <pc:sldMk cId="681018953" sldId="2076137226"/>
            <ac:cxnSpMk id="7" creationId="{BEB630E9-8A18-1BC4-A10F-2588EE568FF8}"/>
          </ac:cxnSpMkLst>
        </pc:cxnChg>
        <pc:cxnChg chg="add">
          <ac:chgData name="Dennes Oliveira" userId="323de684-1443-4294-b49c-0580e7f2d82a" providerId="ADAL" clId="{A27B4386-32E1-4755-A279-904E9F5405DA}" dt="2025-05-13T00:49:32.235" v="2043" actId="11529"/>
          <ac:cxnSpMkLst>
            <pc:docMk/>
            <pc:sldMk cId="681018953" sldId="2076137226"/>
            <ac:cxnSpMk id="10" creationId="{02FA1946-BA81-233C-D29B-463E5BDFDB67}"/>
          </ac:cxnSpMkLst>
        </pc:cxnChg>
        <pc:cxnChg chg="add">
          <ac:chgData name="Dennes Oliveira" userId="323de684-1443-4294-b49c-0580e7f2d82a" providerId="ADAL" clId="{A27B4386-32E1-4755-A279-904E9F5405DA}" dt="2025-05-13T00:49:42.704" v="2044" actId="11529"/>
          <ac:cxnSpMkLst>
            <pc:docMk/>
            <pc:sldMk cId="681018953" sldId="2076137226"/>
            <ac:cxnSpMk id="12" creationId="{FA4E0B1D-38B3-BA00-87DE-D41C92B93E28}"/>
          </ac:cxnSpMkLst>
        </pc:cxnChg>
      </pc:sldChg>
      <pc:sldChg chg="addSp delSp modSp new mod modClrScheme modAnim chgLayout">
        <pc:chgData name="Dennes Oliveira" userId="323de684-1443-4294-b49c-0580e7f2d82a" providerId="ADAL" clId="{A27B4386-32E1-4755-A279-904E9F5405DA}" dt="2025-05-13T14:48:34.004" v="2054"/>
        <pc:sldMkLst>
          <pc:docMk/>
          <pc:sldMk cId="754986792" sldId="2076137227"/>
        </pc:sldMkLst>
        <pc:spChg chg="del">
          <ac:chgData name="Dennes Oliveira" userId="323de684-1443-4294-b49c-0580e7f2d82a" providerId="ADAL" clId="{A27B4386-32E1-4755-A279-904E9F5405DA}" dt="2025-05-13T14:47:28.262" v="2049" actId="700"/>
          <ac:spMkLst>
            <pc:docMk/>
            <pc:sldMk cId="754986792" sldId="2076137227"/>
            <ac:spMk id="2" creationId="{8C000E00-8451-ECFB-BC8A-748CAD086AEB}"/>
          </ac:spMkLst>
        </pc:spChg>
        <pc:spChg chg="del">
          <ac:chgData name="Dennes Oliveira" userId="323de684-1443-4294-b49c-0580e7f2d82a" providerId="ADAL" clId="{A27B4386-32E1-4755-A279-904E9F5405DA}" dt="2025-05-13T14:47:28.262" v="2049" actId="700"/>
          <ac:spMkLst>
            <pc:docMk/>
            <pc:sldMk cId="754986792" sldId="2076137227"/>
            <ac:spMk id="3" creationId="{CCE44432-C51E-F1F4-0134-7C38B23F5362}"/>
          </ac:spMkLst>
        </pc:spChg>
        <pc:picChg chg="add mod">
          <ac:chgData name="Dennes Oliveira" userId="323de684-1443-4294-b49c-0580e7f2d82a" providerId="ADAL" clId="{A27B4386-32E1-4755-A279-904E9F5405DA}" dt="2025-05-13T14:47:33.904" v="2051" actId="1076"/>
          <ac:picMkLst>
            <pc:docMk/>
            <pc:sldMk cId="754986792" sldId="2076137227"/>
            <ac:picMk id="5" creationId="{5E7F601B-124E-B6D3-44C3-AB831C0858B9}"/>
          </ac:picMkLst>
        </pc:picChg>
        <pc:picChg chg="add mod">
          <ac:chgData name="Dennes Oliveira" userId="323de684-1443-4294-b49c-0580e7f2d82a" providerId="ADAL" clId="{A27B4386-32E1-4755-A279-904E9F5405DA}" dt="2025-05-13T14:48:29.249" v="2053" actId="1076"/>
          <ac:picMkLst>
            <pc:docMk/>
            <pc:sldMk cId="754986792" sldId="2076137227"/>
            <ac:picMk id="7" creationId="{917498FF-6718-A59C-E7D7-A741DF47100E}"/>
          </ac:picMkLst>
        </pc:picChg>
      </pc:sldChg>
      <pc:sldChg chg="addSp modSp new mod modClrScheme chgLayout">
        <pc:chgData name="Dennes Oliveira" userId="323de684-1443-4294-b49c-0580e7f2d82a" providerId="ADAL" clId="{A27B4386-32E1-4755-A279-904E9F5405DA}" dt="2025-05-13T15:04:28.380" v="2083" actId="20577"/>
        <pc:sldMkLst>
          <pc:docMk/>
          <pc:sldMk cId="700865984" sldId="2076137228"/>
        </pc:sldMkLst>
        <pc:spChg chg="add mod">
          <ac:chgData name="Dennes Oliveira" userId="323de684-1443-4294-b49c-0580e7f2d82a" providerId="ADAL" clId="{A27B4386-32E1-4755-A279-904E9F5405DA}" dt="2025-05-13T15:04:28.380" v="2083" actId="20577"/>
          <ac:spMkLst>
            <pc:docMk/>
            <pc:sldMk cId="700865984" sldId="2076137228"/>
            <ac:spMk id="2" creationId="{7284C9AD-1C35-3FA5-C212-C5B0ABD21BCE}"/>
          </ac:spMkLst>
        </pc:spChg>
      </pc:sldChg>
      <pc:sldChg chg="addSp delSp modSp new mod modClrScheme modAnim chgLayout">
        <pc:chgData name="Dennes Oliveira" userId="323de684-1443-4294-b49c-0580e7f2d82a" providerId="ADAL" clId="{A27B4386-32E1-4755-A279-904E9F5405DA}" dt="2025-05-13T15:16:43.717" v="2334"/>
        <pc:sldMkLst>
          <pc:docMk/>
          <pc:sldMk cId="1983788224" sldId="2076137229"/>
        </pc:sldMkLst>
        <pc:spChg chg="del mod ord">
          <ac:chgData name="Dennes Oliveira" userId="323de684-1443-4294-b49c-0580e7f2d82a" providerId="ADAL" clId="{A27B4386-32E1-4755-A279-904E9F5405DA}" dt="2025-05-13T15:04:43.426" v="2085" actId="700"/>
          <ac:spMkLst>
            <pc:docMk/>
            <pc:sldMk cId="1983788224" sldId="2076137229"/>
            <ac:spMk id="2" creationId="{E4E33EC4-7EC7-6412-8134-CF5C9271DB51}"/>
          </ac:spMkLst>
        </pc:spChg>
        <pc:spChg chg="add mod ord">
          <ac:chgData name="Dennes Oliveira" userId="323de684-1443-4294-b49c-0580e7f2d82a" providerId="ADAL" clId="{A27B4386-32E1-4755-A279-904E9F5405DA}" dt="2025-05-13T15:13:38.207" v="2103" actId="20577"/>
          <ac:spMkLst>
            <pc:docMk/>
            <pc:sldMk cId="1983788224" sldId="2076137229"/>
            <ac:spMk id="3" creationId="{96C6F5A8-AD5A-176E-6C37-3DA515EBDE81}"/>
          </ac:spMkLst>
        </pc:spChg>
        <pc:spChg chg="add del mod ord">
          <ac:chgData name="Dennes Oliveira" userId="323de684-1443-4294-b49c-0580e7f2d82a" providerId="ADAL" clId="{A27B4386-32E1-4755-A279-904E9F5405DA}" dt="2025-05-13T15:16:16.789" v="2331" actId="12084"/>
          <ac:spMkLst>
            <pc:docMk/>
            <pc:sldMk cId="1983788224" sldId="2076137229"/>
            <ac:spMk id="4" creationId="{11920855-65EA-26EE-F958-08B1B5AA1EA6}"/>
          </ac:spMkLst>
        </pc:spChg>
        <pc:graphicFrameChg chg="add mod">
          <ac:chgData name="Dennes Oliveira" userId="323de684-1443-4294-b49c-0580e7f2d82a" providerId="ADAL" clId="{A27B4386-32E1-4755-A279-904E9F5405DA}" dt="2025-05-13T15:16:18.826" v="2332" actId="12269"/>
          <ac:graphicFrameMkLst>
            <pc:docMk/>
            <pc:sldMk cId="1983788224" sldId="2076137229"/>
            <ac:graphicFrameMk id="5" creationId="{703AE166-90CB-5997-184D-06AE23818F1B}"/>
          </ac:graphicFrameMkLst>
        </pc:graphicFrameChg>
      </pc:sldChg>
      <pc:sldChg chg="addSp delSp modSp new mod modClrScheme chgLayout">
        <pc:chgData name="Dennes Oliveira" userId="323de684-1443-4294-b49c-0580e7f2d82a" providerId="ADAL" clId="{A27B4386-32E1-4755-A279-904E9F5405DA}" dt="2025-05-13T15:17:24.106" v="2357" actId="20577"/>
        <pc:sldMkLst>
          <pc:docMk/>
          <pc:sldMk cId="105636715" sldId="2076137230"/>
        </pc:sldMkLst>
        <pc:spChg chg="del mod ord">
          <ac:chgData name="Dennes Oliveira" userId="323de684-1443-4294-b49c-0580e7f2d82a" providerId="ADAL" clId="{A27B4386-32E1-4755-A279-904E9F5405DA}" dt="2025-05-13T15:17:07.226" v="2336" actId="700"/>
          <ac:spMkLst>
            <pc:docMk/>
            <pc:sldMk cId="105636715" sldId="2076137230"/>
            <ac:spMk id="2" creationId="{C33329AD-97EC-EA8C-E1AE-C9D42E8E52D9}"/>
          </ac:spMkLst>
        </pc:spChg>
        <pc:spChg chg="del">
          <ac:chgData name="Dennes Oliveira" userId="323de684-1443-4294-b49c-0580e7f2d82a" providerId="ADAL" clId="{A27B4386-32E1-4755-A279-904E9F5405DA}" dt="2025-05-13T15:17:07.226" v="2336" actId="700"/>
          <ac:spMkLst>
            <pc:docMk/>
            <pc:sldMk cId="105636715" sldId="2076137230"/>
            <ac:spMk id="3" creationId="{A93D8AE1-64A3-3434-D179-D4CCDA05C23F}"/>
          </ac:spMkLst>
        </pc:spChg>
        <pc:spChg chg="add mod ord">
          <ac:chgData name="Dennes Oliveira" userId="323de684-1443-4294-b49c-0580e7f2d82a" providerId="ADAL" clId="{A27B4386-32E1-4755-A279-904E9F5405DA}" dt="2025-05-13T15:17:24.106" v="2357" actId="20577"/>
          <ac:spMkLst>
            <pc:docMk/>
            <pc:sldMk cId="105636715" sldId="2076137230"/>
            <ac:spMk id="4" creationId="{6702E8E6-BB46-077B-7E54-11F693B74E3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66B14-12B0-4F1D-92F5-9C61297140D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71A279F-FF86-448F-A0B8-4C7F653EBA77}">
      <dgm:prSet/>
      <dgm:spPr/>
      <dgm:t>
        <a:bodyPr/>
        <a:lstStyle/>
        <a:p>
          <a:r>
            <a:rPr lang="en-US"/>
            <a:t>What’s Power BI</a:t>
          </a:r>
          <a:endParaRPr lang="en-GB"/>
        </a:p>
      </dgm:t>
    </dgm:pt>
    <dgm:pt modelId="{6CC6003F-BEBF-45CB-8E50-4AE542D4E221}" type="parTrans" cxnId="{868CEE20-0782-459D-A824-5D32639B14DE}">
      <dgm:prSet/>
      <dgm:spPr/>
      <dgm:t>
        <a:bodyPr/>
        <a:lstStyle/>
        <a:p>
          <a:endParaRPr lang="en-GB"/>
        </a:p>
      </dgm:t>
    </dgm:pt>
    <dgm:pt modelId="{7C320B41-D342-47EC-9DA5-0F8CE2CA1A8D}" type="sibTrans" cxnId="{868CEE20-0782-459D-A824-5D32639B14DE}">
      <dgm:prSet/>
      <dgm:spPr/>
      <dgm:t>
        <a:bodyPr/>
        <a:lstStyle/>
        <a:p>
          <a:endParaRPr lang="en-GB"/>
        </a:p>
      </dgm:t>
    </dgm:pt>
    <dgm:pt modelId="{9FC3AFD9-C897-4A3D-8183-B397BF92A5AF}">
      <dgm:prSet/>
      <dgm:spPr/>
      <dgm:t>
        <a:bodyPr/>
        <a:lstStyle/>
        <a:p>
          <a:r>
            <a:rPr lang="en-US"/>
            <a:t>What’s a Self-Service BI</a:t>
          </a:r>
          <a:endParaRPr lang="en-GB"/>
        </a:p>
      </dgm:t>
    </dgm:pt>
    <dgm:pt modelId="{0E18DCDD-D99A-4790-BD6B-EB123C40D767}" type="parTrans" cxnId="{03AC7BCE-FB18-4AF9-B802-1D8914C24487}">
      <dgm:prSet/>
      <dgm:spPr/>
      <dgm:t>
        <a:bodyPr/>
        <a:lstStyle/>
        <a:p>
          <a:endParaRPr lang="en-GB"/>
        </a:p>
      </dgm:t>
    </dgm:pt>
    <dgm:pt modelId="{4E6EB68E-499B-45BA-AC78-5D1DEA35272E}" type="sibTrans" cxnId="{03AC7BCE-FB18-4AF9-B802-1D8914C24487}">
      <dgm:prSet/>
      <dgm:spPr/>
      <dgm:t>
        <a:bodyPr/>
        <a:lstStyle/>
        <a:p>
          <a:endParaRPr lang="en-GB"/>
        </a:p>
      </dgm:t>
    </dgm:pt>
    <dgm:pt modelId="{6DE77EF6-D031-471E-83C8-7F4248740B80}">
      <dgm:prSet/>
      <dgm:spPr/>
      <dgm:t>
        <a:bodyPr/>
        <a:lstStyle/>
        <a:p>
          <a:r>
            <a:rPr lang="en-US"/>
            <a:t>Power BI: The Basics</a:t>
          </a:r>
          <a:endParaRPr lang="en-GB"/>
        </a:p>
      </dgm:t>
    </dgm:pt>
    <dgm:pt modelId="{30286844-F341-451B-A178-44CD8D6B31E2}" type="parTrans" cxnId="{857354CA-A4BA-452B-B67E-DF12D1A2FE02}">
      <dgm:prSet/>
      <dgm:spPr/>
      <dgm:t>
        <a:bodyPr/>
        <a:lstStyle/>
        <a:p>
          <a:endParaRPr lang="en-GB"/>
        </a:p>
      </dgm:t>
    </dgm:pt>
    <dgm:pt modelId="{4C6705C4-E438-45BC-AC36-931B325BC0A9}" type="sibTrans" cxnId="{857354CA-A4BA-452B-B67E-DF12D1A2FE02}">
      <dgm:prSet/>
      <dgm:spPr/>
      <dgm:t>
        <a:bodyPr/>
        <a:lstStyle/>
        <a:p>
          <a:endParaRPr lang="en-GB"/>
        </a:p>
      </dgm:t>
    </dgm:pt>
    <dgm:pt modelId="{44EEF63E-26B2-46B4-A209-C06B326CEB54}">
      <dgm:prSet/>
      <dgm:spPr/>
      <dgm:t>
        <a:bodyPr/>
        <a:lstStyle/>
        <a:p>
          <a:r>
            <a:rPr lang="en-US"/>
            <a:t>Transforming Data</a:t>
          </a:r>
          <a:endParaRPr lang="en-GB"/>
        </a:p>
      </dgm:t>
    </dgm:pt>
    <dgm:pt modelId="{C3A49CB9-82B9-4011-BAFF-CB53257D8AFB}" type="parTrans" cxnId="{E4A70B84-E54E-436F-A32D-21B78D0D1CC6}">
      <dgm:prSet/>
      <dgm:spPr/>
      <dgm:t>
        <a:bodyPr/>
        <a:lstStyle/>
        <a:p>
          <a:endParaRPr lang="en-GB"/>
        </a:p>
      </dgm:t>
    </dgm:pt>
    <dgm:pt modelId="{55A5B3B1-694B-44DC-8D74-14C4786149F7}" type="sibTrans" cxnId="{E4A70B84-E54E-436F-A32D-21B78D0D1CC6}">
      <dgm:prSet/>
      <dgm:spPr/>
      <dgm:t>
        <a:bodyPr/>
        <a:lstStyle/>
        <a:p>
          <a:endParaRPr lang="en-GB"/>
        </a:p>
      </dgm:t>
    </dgm:pt>
    <dgm:pt modelId="{C23C438D-8548-416A-9856-036238C88ABB}" type="pres">
      <dgm:prSet presAssocID="{DCE66B14-12B0-4F1D-92F5-9C61297140DE}" presName="linear" presStyleCnt="0">
        <dgm:presLayoutVars>
          <dgm:animLvl val="lvl"/>
          <dgm:resizeHandles val="exact"/>
        </dgm:presLayoutVars>
      </dgm:prSet>
      <dgm:spPr/>
    </dgm:pt>
    <dgm:pt modelId="{9379D27B-7C8D-43B6-8EDC-AB20C855F786}" type="pres">
      <dgm:prSet presAssocID="{571A279F-FF86-448F-A0B8-4C7F653EBA7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7811C6-E47E-418E-AB5F-DA2ED2A9A904}" type="pres">
      <dgm:prSet presAssocID="{7C320B41-D342-47EC-9DA5-0F8CE2CA1A8D}" presName="spacer" presStyleCnt="0"/>
      <dgm:spPr/>
    </dgm:pt>
    <dgm:pt modelId="{CCE8F66E-C1F5-4FAC-A2A5-DF250A391F7E}" type="pres">
      <dgm:prSet presAssocID="{9FC3AFD9-C897-4A3D-8183-B397BF92A5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3CF2C6-4E2A-4377-9C6B-7D14C8B7DC3B}" type="pres">
      <dgm:prSet presAssocID="{4E6EB68E-499B-45BA-AC78-5D1DEA35272E}" presName="spacer" presStyleCnt="0"/>
      <dgm:spPr/>
    </dgm:pt>
    <dgm:pt modelId="{B8EA0617-E2B6-42AE-9BC8-165931BD834C}" type="pres">
      <dgm:prSet presAssocID="{6DE77EF6-D031-471E-83C8-7F4248740B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20C79E-6B60-4BB4-9377-6C6EB8B8AC4D}" type="pres">
      <dgm:prSet presAssocID="{4C6705C4-E438-45BC-AC36-931B325BC0A9}" presName="spacer" presStyleCnt="0"/>
      <dgm:spPr/>
    </dgm:pt>
    <dgm:pt modelId="{8B51F714-A4AC-4E31-B608-2D0EC71F1816}" type="pres">
      <dgm:prSet presAssocID="{44EEF63E-26B2-46B4-A209-C06B326CEB5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767E01-15D6-4B5B-9A7B-1A8481222EEB}" type="presOf" srcId="{6DE77EF6-D031-471E-83C8-7F4248740B80}" destId="{B8EA0617-E2B6-42AE-9BC8-165931BD834C}" srcOrd="0" destOrd="0" presId="urn:microsoft.com/office/officeart/2005/8/layout/vList2"/>
    <dgm:cxn modelId="{868CEE20-0782-459D-A824-5D32639B14DE}" srcId="{DCE66B14-12B0-4F1D-92F5-9C61297140DE}" destId="{571A279F-FF86-448F-A0B8-4C7F653EBA77}" srcOrd="0" destOrd="0" parTransId="{6CC6003F-BEBF-45CB-8E50-4AE542D4E221}" sibTransId="{7C320B41-D342-47EC-9DA5-0F8CE2CA1A8D}"/>
    <dgm:cxn modelId="{093F463B-76C2-47F4-A36B-C1CFC0D64774}" type="presOf" srcId="{44EEF63E-26B2-46B4-A209-C06B326CEB54}" destId="{8B51F714-A4AC-4E31-B608-2D0EC71F1816}" srcOrd="0" destOrd="0" presId="urn:microsoft.com/office/officeart/2005/8/layout/vList2"/>
    <dgm:cxn modelId="{D5ACDD40-6323-4713-9F44-4FA24D84DE1B}" type="presOf" srcId="{571A279F-FF86-448F-A0B8-4C7F653EBA77}" destId="{9379D27B-7C8D-43B6-8EDC-AB20C855F786}" srcOrd="0" destOrd="0" presId="urn:microsoft.com/office/officeart/2005/8/layout/vList2"/>
    <dgm:cxn modelId="{95974574-A113-450E-9AF9-282FA57185E6}" type="presOf" srcId="{9FC3AFD9-C897-4A3D-8183-B397BF92A5AF}" destId="{CCE8F66E-C1F5-4FAC-A2A5-DF250A391F7E}" srcOrd="0" destOrd="0" presId="urn:microsoft.com/office/officeart/2005/8/layout/vList2"/>
    <dgm:cxn modelId="{E4A70B84-E54E-436F-A32D-21B78D0D1CC6}" srcId="{DCE66B14-12B0-4F1D-92F5-9C61297140DE}" destId="{44EEF63E-26B2-46B4-A209-C06B326CEB54}" srcOrd="3" destOrd="0" parTransId="{C3A49CB9-82B9-4011-BAFF-CB53257D8AFB}" sibTransId="{55A5B3B1-694B-44DC-8D74-14C4786149F7}"/>
    <dgm:cxn modelId="{51D679B9-01B0-43B2-BC3E-91915CA136FB}" type="presOf" srcId="{DCE66B14-12B0-4F1D-92F5-9C61297140DE}" destId="{C23C438D-8548-416A-9856-036238C88ABB}" srcOrd="0" destOrd="0" presId="urn:microsoft.com/office/officeart/2005/8/layout/vList2"/>
    <dgm:cxn modelId="{857354CA-A4BA-452B-B67E-DF12D1A2FE02}" srcId="{DCE66B14-12B0-4F1D-92F5-9C61297140DE}" destId="{6DE77EF6-D031-471E-83C8-7F4248740B80}" srcOrd="2" destOrd="0" parTransId="{30286844-F341-451B-A178-44CD8D6B31E2}" sibTransId="{4C6705C4-E438-45BC-AC36-931B325BC0A9}"/>
    <dgm:cxn modelId="{03AC7BCE-FB18-4AF9-B802-1D8914C24487}" srcId="{DCE66B14-12B0-4F1D-92F5-9C61297140DE}" destId="{9FC3AFD9-C897-4A3D-8183-B397BF92A5AF}" srcOrd="1" destOrd="0" parTransId="{0E18DCDD-D99A-4790-BD6B-EB123C40D767}" sibTransId="{4E6EB68E-499B-45BA-AC78-5D1DEA35272E}"/>
    <dgm:cxn modelId="{5B29D67D-41FC-4157-B82A-08B4DA4F404B}" type="presParOf" srcId="{C23C438D-8548-416A-9856-036238C88ABB}" destId="{9379D27B-7C8D-43B6-8EDC-AB20C855F786}" srcOrd="0" destOrd="0" presId="urn:microsoft.com/office/officeart/2005/8/layout/vList2"/>
    <dgm:cxn modelId="{346381C0-F12E-4C36-B44F-F6308C719F2E}" type="presParOf" srcId="{C23C438D-8548-416A-9856-036238C88ABB}" destId="{7B7811C6-E47E-418E-AB5F-DA2ED2A9A904}" srcOrd="1" destOrd="0" presId="urn:microsoft.com/office/officeart/2005/8/layout/vList2"/>
    <dgm:cxn modelId="{1096E3E6-1F31-4A86-AB04-3AF7FCE950CD}" type="presParOf" srcId="{C23C438D-8548-416A-9856-036238C88ABB}" destId="{CCE8F66E-C1F5-4FAC-A2A5-DF250A391F7E}" srcOrd="2" destOrd="0" presId="urn:microsoft.com/office/officeart/2005/8/layout/vList2"/>
    <dgm:cxn modelId="{1500AD91-0CFD-4267-8DEF-FA575048E991}" type="presParOf" srcId="{C23C438D-8548-416A-9856-036238C88ABB}" destId="{733CF2C6-4E2A-4377-9C6B-7D14C8B7DC3B}" srcOrd="3" destOrd="0" presId="urn:microsoft.com/office/officeart/2005/8/layout/vList2"/>
    <dgm:cxn modelId="{CF55A2B9-208F-4171-8E59-A4D9A820D552}" type="presParOf" srcId="{C23C438D-8548-416A-9856-036238C88ABB}" destId="{B8EA0617-E2B6-42AE-9BC8-165931BD834C}" srcOrd="4" destOrd="0" presId="urn:microsoft.com/office/officeart/2005/8/layout/vList2"/>
    <dgm:cxn modelId="{A8E146F3-D3CC-49E0-B03A-B8DE7C0CA914}" type="presParOf" srcId="{C23C438D-8548-416A-9856-036238C88ABB}" destId="{B920C79E-6B60-4BB4-9377-6C6EB8B8AC4D}" srcOrd="5" destOrd="0" presId="urn:microsoft.com/office/officeart/2005/8/layout/vList2"/>
    <dgm:cxn modelId="{AF4A585B-5BCA-45B2-8603-0B366761F365}" type="presParOf" srcId="{C23C438D-8548-416A-9856-036238C88ABB}" destId="{8B51F714-A4AC-4E31-B608-2D0EC71F18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5FB7D3-5271-4593-B8F6-FBD1F356E4BB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61E30F2-253F-4688-A3C6-00BF7CAB3DD3}">
      <dgm:prSet/>
      <dgm:spPr/>
      <dgm:t>
        <a:bodyPr/>
        <a:lstStyle/>
        <a:p>
          <a:r>
            <a:rPr lang="en-MT"/>
            <a:t>The queries have a submit time and a start time</a:t>
          </a:r>
          <a:endParaRPr lang="en-US"/>
        </a:p>
      </dgm:t>
    </dgm:pt>
    <dgm:pt modelId="{B1B01B07-6C2F-4EC0-9FC9-0E9E8F24F274}" type="parTrans" cxnId="{C41A149A-6556-427B-86ED-191230EF8D1A}">
      <dgm:prSet/>
      <dgm:spPr/>
      <dgm:t>
        <a:bodyPr/>
        <a:lstStyle/>
        <a:p>
          <a:endParaRPr lang="en-US"/>
        </a:p>
      </dgm:t>
    </dgm:pt>
    <dgm:pt modelId="{9BB84F4E-9E68-4CE4-A19C-02BDD9267AA2}" type="sibTrans" cxnId="{C41A149A-6556-427B-86ED-191230EF8D1A}">
      <dgm:prSet/>
      <dgm:spPr/>
      <dgm:t>
        <a:bodyPr/>
        <a:lstStyle/>
        <a:p>
          <a:endParaRPr lang="en-US"/>
        </a:p>
      </dgm:t>
    </dgm:pt>
    <dgm:pt modelId="{EE9F9F63-21AD-42F1-AAE8-4FA3D64825AE}">
      <dgm:prSet/>
      <dgm:spPr/>
      <dgm:t>
        <a:bodyPr/>
        <a:lstStyle/>
        <a:p>
          <a:r>
            <a:rPr lang="en-MT"/>
            <a:t>The difference is how long the query took to start</a:t>
          </a:r>
          <a:endParaRPr lang="en-US"/>
        </a:p>
      </dgm:t>
    </dgm:pt>
    <dgm:pt modelId="{EF4EA56B-8608-4317-883C-5A0963DAF79C}" type="parTrans" cxnId="{6762CE66-3812-4763-9179-49DECE9B0492}">
      <dgm:prSet/>
      <dgm:spPr/>
      <dgm:t>
        <a:bodyPr/>
        <a:lstStyle/>
        <a:p>
          <a:endParaRPr lang="en-US"/>
        </a:p>
      </dgm:t>
    </dgm:pt>
    <dgm:pt modelId="{2CF9D65C-ECC9-4F11-B434-2B8052EE41F6}" type="sibTrans" cxnId="{6762CE66-3812-4763-9179-49DECE9B0492}">
      <dgm:prSet/>
      <dgm:spPr/>
      <dgm:t>
        <a:bodyPr/>
        <a:lstStyle/>
        <a:p>
          <a:endParaRPr lang="en-US"/>
        </a:p>
      </dgm:t>
    </dgm:pt>
    <dgm:pt modelId="{759B8991-BCC0-4918-90E1-536B4B03E93F}">
      <dgm:prSet/>
      <dgm:spPr/>
      <dgm:t>
        <a:bodyPr/>
        <a:lstStyle/>
        <a:p>
          <a:r>
            <a:rPr lang="en-MT"/>
            <a:t>SQL Endpoints scale up for heavy queries</a:t>
          </a:r>
          <a:endParaRPr lang="en-US"/>
        </a:p>
      </dgm:t>
    </dgm:pt>
    <dgm:pt modelId="{69C4815D-F669-4CCB-A2A7-E952E967B7C6}" type="parTrans" cxnId="{6D5D362B-3A4F-48BF-BAD6-E2ABA2AF8DA2}">
      <dgm:prSet/>
      <dgm:spPr/>
      <dgm:t>
        <a:bodyPr/>
        <a:lstStyle/>
        <a:p>
          <a:endParaRPr lang="en-US"/>
        </a:p>
      </dgm:t>
    </dgm:pt>
    <dgm:pt modelId="{C495704F-2904-4D22-A3F0-A9B7EFE97306}" type="sibTrans" cxnId="{6D5D362B-3A4F-48BF-BAD6-E2ABA2AF8DA2}">
      <dgm:prSet/>
      <dgm:spPr/>
      <dgm:t>
        <a:bodyPr/>
        <a:lstStyle/>
        <a:p>
          <a:endParaRPr lang="en-US"/>
        </a:p>
      </dgm:t>
    </dgm:pt>
    <dgm:pt modelId="{E130B047-8E1A-4A81-A013-97B415EBE78C}">
      <dgm:prSet/>
      <dgm:spPr/>
      <dgm:t>
        <a:bodyPr/>
        <a:lstStyle/>
        <a:p>
          <a:r>
            <a:rPr lang="en-MT"/>
            <a:t>Conclusion: The starting time points how much the environment had to scale up</a:t>
          </a:r>
          <a:endParaRPr lang="en-US"/>
        </a:p>
      </dgm:t>
    </dgm:pt>
    <dgm:pt modelId="{83111A4F-06CA-4F14-A85D-A4B6A4B075BE}" type="parTrans" cxnId="{17596EED-16B6-439A-BD42-F143A2D366B0}">
      <dgm:prSet/>
      <dgm:spPr/>
      <dgm:t>
        <a:bodyPr/>
        <a:lstStyle/>
        <a:p>
          <a:endParaRPr lang="en-US"/>
        </a:p>
      </dgm:t>
    </dgm:pt>
    <dgm:pt modelId="{1639E4A7-4754-43C7-AFFE-6EA21BAD85BE}" type="sibTrans" cxnId="{17596EED-16B6-439A-BD42-F143A2D366B0}">
      <dgm:prSet/>
      <dgm:spPr/>
      <dgm:t>
        <a:bodyPr/>
        <a:lstStyle/>
        <a:p>
          <a:endParaRPr lang="en-US"/>
        </a:p>
      </dgm:t>
    </dgm:pt>
    <dgm:pt modelId="{01121936-AB9B-42A7-938F-7D39A8179520}" type="pres">
      <dgm:prSet presAssocID="{0F5FB7D3-5271-4593-B8F6-FBD1F356E4BB}" presName="linear" presStyleCnt="0">
        <dgm:presLayoutVars>
          <dgm:animLvl val="lvl"/>
          <dgm:resizeHandles val="exact"/>
        </dgm:presLayoutVars>
      </dgm:prSet>
      <dgm:spPr/>
    </dgm:pt>
    <dgm:pt modelId="{83C6837D-3944-4FB1-9886-105FA53E845D}" type="pres">
      <dgm:prSet presAssocID="{B61E30F2-253F-4688-A3C6-00BF7CAB3DD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2E86261-EA7D-41CC-8F78-E75D31A1FC40}" type="pres">
      <dgm:prSet presAssocID="{9BB84F4E-9E68-4CE4-A19C-02BDD9267AA2}" presName="spacer" presStyleCnt="0"/>
      <dgm:spPr/>
    </dgm:pt>
    <dgm:pt modelId="{BB9DB071-D100-4AFF-A5CE-4B38BC32FD16}" type="pres">
      <dgm:prSet presAssocID="{EE9F9F63-21AD-42F1-AAE8-4FA3D64825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6D28838-E80A-4289-AD21-80A17FC633D4}" type="pres">
      <dgm:prSet presAssocID="{2CF9D65C-ECC9-4F11-B434-2B8052EE41F6}" presName="spacer" presStyleCnt="0"/>
      <dgm:spPr/>
    </dgm:pt>
    <dgm:pt modelId="{7C8126C9-169D-4234-9505-FBED4427BBD1}" type="pres">
      <dgm:prSet presAssocID="{759B8991-BCC0-4918-90E1-536B4B03E93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83C2B2-1250-4736-B1FC-4AA5A30F4D69}" type="pres">
      <dgm:prSet presAssocID="{C495704F-2904-4D22-A3F0-A9B7EFE97306}" presName="spacer" presStyleCnt="0"/>
      <dgm:spPr/>
    </dgm:pt>
    <dgm:pt modelId="{B824A14E-13A1-4384-8EFE-D0BDFB5D33D1}" type="pres">
      <dgm:prSet presAssocID="{E130B047-8E1A-4A81-A013-97B415EBE78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D57E500-5D88-4163-86A1-8B80275E1F16}" type="presOf" srcId="{B61E30F2-253F-4688-A3C6-00BF7CAB3DD3}" destId="{83C6837D-3944-4FB1-9886-105FA53E845D}" srcOrd="0" destOrd="0" presId="urn:microsoft.com/office/officeart/2005/8/layout/vList2"/>
    <dgm:cxn modelId="{7BE72917-6707-403D-A211-AC02D3310FD8}" type="presOf" srcId="{E130B047-8E1A-4A81-A013-97B415EBE78C}" destId="{B824A14E-13A1-4384-8EFE-D0BDFB5D33D1}" srcOrd="0" destOrd="0" presId="urn:microsoft.com/office/officeart/2005/8/layout/vList2"/>
    <dgm:cxn modelId="{6D5D362B-3A4F-48BF-BAD6-E2ABA2AF8DA2}" srcId="{0F5FB7D3-5271-4593-B8F6-FBD1F356E4BB}" destId="{759B8991-BCC0-4918-90E1-536B4B03E93F}" srcOrd="2" destOrd="0" parTransId="{69C4815D-F669-4CCB-A2A7-E952E967B7C6}" sibTransId="{C495704F-2904-4D22-A3F0-A9B7EFE97306}"/>
    <dgm:cxn modelId="{6762CE66-3812-4763-9179-49DECE9B0492}" srcId="{0F5FB7D3-5271-4593-B8F6-FBD1F356E4BB}" destId="{EE9F9F63-21AD-42F1-AAE8-4FA3D64825AE}" srcOrd="1" destOrd="0" parTransId="{EF4EA56B-8608-4317-883C-5A0963DAF79C}" sibTransId="{2CF9D65C-ECC9-4F11-B434-2B8052EE41F6}"/>
    <dgm:cxn modelId="{332B3099-1F42-4830-AC8D-63D7A7848EF6}" type="presOf" srcId="{0F5FB7D3-5271-4593-B8F6-FBD1F356E4BB}" destId="{01121936-AB9B-42A7-938F-7D39A8179520}" srcOrd="0" destOrd="0" presId="urn:microsoft.com/office/officeart/2005/8/layout/vList2"/>
    <dgm:cxn modelId="{C41A149A-6556-427B-86ED-191230EF8D1A}" srcId="{0F5FB7D3-5271-4593-B8F6-FBD1F356E4BB}" destId="{B61E30F2-253F-4688-A3C6-00BF7CAB3DD3}" srcOrd="0" destOrd="0" parTransId="{B1B01B07-6C2F-4EC0-9FC9-0E9E8F24F274}" sibTransId="{9BB84F4E-9E68-4CE4-A19C-02BDD9267AA2}"/>
    <dgm:cxn modelId="{739B53A8-F104-461F-B88E-974FCD21C0F4}" type="presOf" srcId="{759B8991-BCC0-4918-90E1-536B4B03E93F}" destId="{7C8126C9-169D-4234-9505-FBED4427BBD1}" srcOrd="0" destOrd="0" presId="urn:microsoft.com/office/officeart/2005/8/layout/vList2"/>
    <dgm:cxn modelId="{6CC495DB-398D-4250-86AE-94F0A7907EE7}" type="presOf" srcId="{EE9F9F63-21AD-42F1-AAE8-4FA3D64825AE}" destId="{BB9DB071-D100-4AFF-A5CE-4B38BC32FD16}" srcOrd="0" destOrd="0" presId="urn:microsoft.com/office/officeart/2005/8/layout/vList2"/>
    <dgm:cxn modelId="{17596EED-16B6-439A-BD42-F143A2D366B0}" srcId="{0F5FB7D3-5271-4593-B8F6-FBD1F356E4BB}" destId="{E130B047-8E1A-4A81-A013-97B415EBE78C}" srcOrd="3" destOrd="0" parTransId="{83111A4F-06CA-4F14-A85D-A4B6A4B075BE}" sibTransId="{1639E4A7-4754-43C7-AFFE-6EA21BAD85BE}"/>
    <dgm:cxn modelId="{FC69CBE2-8B03-4C24-86ED-BB0DE200598F}" type="presParOf" srcId="{01121936-AB9B-42A7-938F-7D39A8179520}" destId="{83C6837D-3944-4FB1-9886-105FA53E845D}" srcOrd="0" destOrd="0" presId="urn:microsoft.com/office/officeart/2005/8/layout/vList2"/>
    <dgm:cxn modelId="{3C63EA57-D86C-4E36-9CEC-31FAF248CFD5}" type="presParOf" srcId="{01121936-AB9B-42A7-938F-7D39A8179520}" destId="{C2E86261-EA7D-41CC-8F78-E75D31A1FC40}" srcOrd="1" destOrd="0" presId="urn:microsoft.com/office/officeart/2005/8/layout/vList2"/>
    <dgm:cxn modelId="{420E9017-6CAD-41A8-99FF-0E89362E50F7}" type="presParOf" srcId="{01121936-AB9B-42A7-938F-7D39A8179520}" destId="{BB9DB071-D100-4AFF-A5CE-4B38BC32FD16}" srcOrd="2" destOrd="0" presId="urn:microsoft.com/office/officeart/2005/8/layout/vList2"/>
    <dgm:cxn modelId="{4CB70A59-16E5-421B-8CF0-86BCCDE2BCF1}" type="presParOf" srcId="{01121936-AB9B-42A7-938F-7D39A8179520}" destId="{36D28838-E80A-4289-AD21-80A17FC633D4}" srcOrd="3" destOrd="0" presId="urn:microsoft.com/office/officeart/2005/8/layout/vList2"/>
    <dgm:cxn modelId="{4CDC61C1-A5F8-4AAC-8044-223ED74DB66A}" type="presParOf" srcId="{01121936-AB9B-42A7-938F-7D39A8179520}" destId="{7C8126C9-169D-4234-9505-FBED4427BBD1}" srcOrd="4" destOrd="0" presId="urn:microsoft.com/office/officeart/2005/8/layout/vList2"/>
    <dgm:cxn modelId="{B2CDE2B0-6EAC-4DE9-95F4-38FE81D16192}" type="presParOf" srcId="{01121936-AB9B-42A7-938F-7D39A8179520}" destId="{DE83C2B2-1250-4736-B1FC-4AA5A30F4D69}" srcOrd="5" destOrd="0" presId="urn:microsoft.com/office/officeart/2005/8/layout/vList2"/>
    <dgm:cxn modelId="{D94B8644-E9FA-4929-84FE-8C7C64E453DD}" type="presParOf" srcId="{01121936-AB9B-42A7-938F-7D39A8179520}" destId="{B824A14E-13A1-4384-8EFE-D0BDFB5D33D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576B5-18FF-4499-AB4D-13547B9CE57D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AE3AA1-27D7-4204-846C-E69D5EB9AE36}">
      <dgm:prSet/>
      <dgm:spPr/>
      <dgm:t>
        <a:bodyPr/>
        <a:lstStyle/>
        <a:p>
          <a:r>
            <a:rPr lang="pt-BR" dirty="0"/>
            <a:t>Facebook Page</a:t>
          </a:r>
          <a:endParaRPr lang="en-GB" dirty="0"/>
        </a:p>
      </dgm:t>
    </dgm:pt>
    <dgm:pt modelId="{27AD697A-F88E-4D17-BBA8-24D7A14FF0D9}" type="parTrans" cxnId="{3E24A46B-F7BB-4128-A3CA-9F66A6953CAE}">
      <dgm:prSet/>
      <dgm:spPr/>
      <dgm:t>
        <a:bodyPr/>
        <a:lstStyle/>
        <a:p>
          <a:endParaRPr lang="en-GB"/>
        </a:p>
      </dgm:t>
    </dgm:pt>
    <dgm:pt modelId="{55079AA5-A7AB-4EF8-895C-D12F7F4A03E5}" type="sibTrans" cxnId="{3E24A46B-F7BB-4128-A3CA-9F66A6953CAE}">
      <dgm:prSet/>
      <dgm:spPr/>
      <dgm:t>
        <a:bodyPr/>
        <a:lstStyle/>
        <a:p>
          <a:endParaRPr lang="en-GB"/>
        </a:p>
      </dgm:t>
    </dgm:pt>
    <dgm:pt modelId="{94472ACA-EC01-4F1A-A554-4141754F47CC}">
      <dgm:prSet/>
      <dgm:spPr/>
      <dgm:t>
        <a:bodyPr/>
        <a:lstStyle/>
        <a:p>
          <a:r>
            <a:rPr lang="pt-BR" dirty="0"/>
            <a:t>https://www.facebook.com/MMDPUG</a:t>
          </a:r>
          <a:endParaRPr lang="en-GB" dirty="0"/>
        </a:p>
      </dgm:t>
    </dgm:pt>
    <dgm:pt modelId="{460BFBD2-32E1-4CAC-AE10-DA7D12249460}" type="parTrans" cxnId="{C787F459-6141-4373-8405-B4433C47B274}">
      <dgm:prSet/>
      <dgm:spPr/>
      <dgm:t>
        <a:bodyPr/>
        <a:lstStyle/>
        <a:p>
          <a:endParaRPr lang="en-GB"/>
        </a:p>
      </dgm:t>
    </dgm:pt>
    <dgm:pt modelId="{A691DF52-4163-4E05-9970-16AF9B6F17DE}" type="sibTrans" cxnId="{C787F459-6141-4373-8405-B4433C47B274}">
      <dgm:prSet/>
      <dgm:spPr/>
      <dgm:t>
        <a:bodyPr/>
        <a:lstStyle/>
        <a:p>
          <a:endParaRPr lang="en-GB"/>
        </a:p>
      </dgm:t>
    </dgm:pt>
    <dgm:pt modelId="{E4D24302-DD29-4EAC-8B33-A7415E04BD50}">
      <dgm:prSet/>
      <dgm:spPr/>
      <dgm:t>
        <a:bodyPr/>
        <a:lstStyle/>
        <a:p>
          <a:r>
            <a:rPr lang="pt-BR" dirty="0"/>
            <a:t>Facebook Group</a:t>
          </a:r>
          <a:endParaRPr lang="en-GB" dirty="0"/>
        </a:p>
      </dgm:t>
    </dgm:pt>
    <dgm:pt modelId="{8E25B330-D311-423E-942A-4E34B0639068}" type="parTrans" cxnId="{F500B371-D4D5-40B3-880F-E8A75799028F}">
      <dgm:prSet/>
      <dgm:spPr/>
      <dgm:t>
        <a:bodyPr/>
        <a:lstStyle/>
        <a:p>
          <a:endParaRPr lang="en-GB"/>
        </a:p>
      </dgm:t>
    </dgm:pt>
    <dgm:pt modelId="{FFBBD33F-CCBB-4AAA-9736-7CB2AEE177E5}" type="sibTrans" cxnId="{F500B371-D4D5-40B3-880F-E8A75799028F}">
      <dgm:prSet/>
      <dgm:spPr/>
      <dgm:t>
        <a:bodyPr/>
        <a:lstStyle/>
        <a:p>
          <a:endParaRPr lang="en-GB"/>
        </a:p>
      </dgm:t>
    </dgm:pt>
    <dgm:pt modelId="{97E2853D-2ADD-411E-A489-3F728488504E}">
      <dgm:prSet/>
      <dgm:spPr/>
      <dgm:t>
        <a:bodyPr/>
        <a:lstStyle/>
        <a:p>
          <a:r>
            <a:rPr lang="pt-BR" dirty="0"/>
            <a:t>https://www.facebook.com/groups/226831404556885</a:t>
          </a:r>
          <a:endParaRPr lang="en-GB" dirty="0"/>
        </a:p>
      </dgm:t>
    </dgm:pt>
    <dgm:pt modelId="{1F4F7288-161A-4D43-A1DE-BEB747A49743}" type="parTrans" cxnId="{7FD6252F-82D9-49AC-93F9-44D31AB3D273}">
      <dgm:prSet/>
      <dgm:spPr/>
      <dgm:t>
        <a:bodyPr/>
        <a:lstStyle/>
        <a:p>
          <a:endParaRPr lang="en-GB"/>
        </a:p>
      </dgm:t>
    </dgm:pt>
    <dgm:pt modelId="{FD44925F-2229-4BC4-BF90-7A6BD79A0A3A}" type="sibTrans" cxnId="{7FD6252F-82D9-49AC-93F9-44D31AB3D273}">
      <dgm:prSet/>
      <dgm:spPr/>
      <dgm:t>
        <a:bodyPr/>
        <a:lstStyle/>
        <a:p>
          <a:endParaRPr lang="en-GB"/>
        </a:p>
      </dgm:t>
    </dgm:pt>
    <dgm:pt modelId="{C29C83BA-E4CC-4637-9ED7-7918DFD6C1F9}">
      <dgm:prSet/>
      <dgm:spPr/>
      <dgm:t>
        <a:bodyPr/>
        <a:lstStyle/>
        <a:p>
          <a:r>
            <a:rPr lang="pt-BR"/>
            <a:t>Meetup</a:t>
          </a:r>
          <a:endParaRPr lang="en-GB"/>
        </a:p>
      </dgm:t>
    </dgm:pt>
    <dgm:pt modelId="{B46ADF98-858C-44B1-9662-848C71A05691}" type="parTrans" cxnId="{C696F393-C9F2-4E1B-A9A2-E244D733F55A}">
      <dgm:prSet/>
      <dgm:spPr/>
      <dgm:t>
        <a:bodyPr/>
        <a:lstStyle/>
        <a:p>
          <a:endParaRPr lang="en-GB"/>
        </a:p>
      </dgm:t>
    </dgm:pt>
    <dgm:pt modelId="{3C08B71E-161C-474A-AB10-3598A67AC8B2}" type="sibTrans" cxnId="{C696F393-C9F2-4E1B-A9A2-E244D733F55A}">
      <dgm:prSet/>
      <dgm:spPr/>
      <dgm:t>
        <a:bodyPr/>
        <a:lstStyle/>
        <a:p>
          <a:endParaRPr lang="en-GB"/>
        </a:p>
      </dgm:t>
    </dgm:pt>
    <dgm:pt modelId="{4065C0DD-5E03-43D8-9B37-31B738372044}">
      <dgm:prSet/>
      <dgm:spPr/>
      <dgm:t>
        <a:bodyPr/>
        <a:lstStyle/>
        <a:p>
          <a:r>
            <a:rPr lang="pt-BR" dirty="0"/>
            <a:t>https://www.meetup.com/MMDPUG/</a:t>
          </a:r>
          <a:endParaRPr lang="en-GB" dirty="0"/>
        </a:p>
      </dgm:t>
    </dgm:pt>
    <dgm:pt modelId="{7371E300-79DB-4750-B89C-540B2AD8014E}" type="parTrans" cxnId="{47294A5F-36EE-4A84-8CF8-F9299B96A259}">
      <dgm:prSet/>
      <dgm:spPr/>
      <dgm:t>
        <a:bodyPr/>
        <a:lstStyle/>
        <a:p>
          <a:endParaRPr lang="en-GB"/>
        </a:p>
      </dgm:t>
    </dgm:pt>
    <dgm:pt modelId="{24E5A93C-745E-40F3-BBF8-712B51827F0E}" type="sibTrans" cxnId="{47294A5F-36EE-4A84-8CF8-F9299B96A259}">
      <dgm:prSet/>
      <dgm:spPr/>
      <dgm:t>
        <a:bodyPr/>
        <a:lstStyle/>
        <a:p>
          <a:endParaRPr lang="en-GB"/>
        </a:p>
      </dgm:t>
    </dgm:pt>
    <dgm:pt modelId="{30F4FEFC-D20B-4B47-93EB-49A06B2A6DD2}">
      <dgm:prSet/>
      <dgm:spPr/>
      <dgm:t>
        <a:bodyPr/>
        <a:lstStyle/>
        <a:p>
          <a:r>
            <a:rPr lang="pt-BR" dirty="0"/>
            <a:t>WhatsApp</a:t>
          </a:r>
          <a:endParaRPr lang="en-GB" dirty="0"/>
        </a:p>
      </dgm:t>
    </dgm:pt>
    <dgm:pt modelId="{CEF1E77D-C94E-4623-AAC9-7BF43234B692}" type="parTrans" cxnId="{035EEEB7-5EA4-499F-9197-9F6D399448A0}">
      <dgm:prSet/>
      <dgm:spPr/>
      <dgm:t>
        <a:bodyPr/>
        <a:lstStyle/>
        <a:p>
          <a:endParaRPr lang="en-GB"/>
        </a:p>
      </dgm:t>
    </dgm:pt>
    <dgm:pt modelId="{1DB39FFB-68C1-440D-8977-FA9C5B29EF43}" type="sibTrans" cxnId="{035EEEB7-5EA4-499F-9197-9F6D399448A0}">
      <dgm:prSet/>
      <dgm:spPr/>
      <dgm:t>
        <a:bodyPr/>
        <a:lstStyle/>
        <a:p>
          <a:endParaRPr lang="en-GB"/>
        </a:p>
      </dgm:t>
    </dgm:pt>
    <dgm:pt modelId="{F37A44D9-69EB-44BB-88CA-C021D4C5CB00}">
      <dgm:prSet/>
      <dgm:spPr/>
      <dgm:t>
        <a:bodyPr/>
        <a:lstStyle/>
        <a:p>
          <a:r>
            <a:rPr lang="en-GB" dirty="0"/>
            <a:t>https://chat.whatsapp.com/F0KEGkVPFPaIjpMDvn41t9</a:t>
          </a:r>
        </a:p>
      </dgm:t>
    </dgm:pt>
    <dgm:pt modelId="{9B185534-D004-4929-9DF4-6269F3F4CCD3}" type="parTrans" cxnId="{E185A9A2-B01D-4590-97DB-2D51AED2EE8A}">
      <dgm:prSet/>
      <dgm:spPr/>
      <dgm:t>
        <a:bodyPr/>
        <a:lstStyle/>
        <a:p>
          <a:endParaRPr lang="en-GB"/>
        </a:p>
      </dgm:t>
    </dgm:pt>
    <dgm:pt modelId="{038871E2-555A-45A8-A63A-C94268F60654}" type="sibTrans" cxnId="{E185A9A2-B01D-4590-97DB-2D51AED2EE8A}">
      <dgm:prSet/>
      <dgm:spPr/>
      <dgm:t>
        <a:bodyPr/>
        <a:lstStyle/>
        <a:p>
          <a:endParaRPr lang="en-GB"/>
        </a:p>
      </dgm:t>
    </dgm:pt>
    <dgm:pt modelId="{66A33530-CBDC-4997-85B5-E7A508DD7E2C}">
      <dgm:prSet/>
      <dgm:spPr/>
      <dgm:t>
        <a:bodyPr/>
        <a:lstStyle/>
        <a:p>
          <a:r>
            <a:rPr lang="pt-BR" dirty="0"/>
            <a:t>Twitter</a:t>
          </a:r>
          <a:endParaRPr lang="en-GB" dirty="0"/>
        </a:p>
      </dgm:t>
    </dgm:pt>
    <dgm:pt modelId="{494F3F41-09EC-4D71-B07D-5A2A9760EDBB}" type="parTrans" cxnId="{4943BCF9-357C-4063-960F-D3B0F07503A5}">
      <dgm:prSet/>
      <dgm:spPr/>
      <dgm:t>
        <a:bodyPr/>
        <a:lstStyle/>
        <a:p>
          <a:endParaRPr lang="en-GB"/>
        </a:p>
      </dgm:t>
    </dgm:pt>
    <dgm:pt modelId="{22556B5D-A592-4ECB-805F-B6C7A80CA6F2}" type="sibTrans" cxnId="{4943BCF9-357C-4063-960F-D3B0F07503A5}">
      <dgm:prSet/>
      <dgm:spPr/>
      <dgm:t>
        <a:bodyPr/>
        <a:lstStyle/>
        <a:p>
          <a:endParaRPr lang="en-GB"/>
        </a:p>
      </dgm:t>
    </dgm:pt>
    <dgm:pt modelId="{5BDE248F-1D51-43C0-B463-D2E8B62738F5}">
      <dgm:prSet/>
      <dgm:spPr/>
      <dgm:t>
        <a:bodyPr/>
        <a:lstStyle/>
        <a:p>
          <a:r>
            <a:rPr lang="pt-BR" dirty="0"/>
            <a:t>http://twitter.com/Dennes</a:t>
          </a:r>
          <a:endParaRPr lang="en-GB" dirty="0"/>
        </a:p>
      </dgm:t>
    </dgm:pt>
    <dgm:pt modelId="{D9DADD28-9CB4-4792-AF5C-4EB7E3AE965D}" type="parTrans" cxnId="{685F5904-491C-4DE8-BA21-72E059F578FC}">
      <dgm:prSet/>
      <dgm:spPr/>
      <dgm:t>
        <a:bodyPr/>
        <a:lstStyle/>
        <a:p>
          <a:endParaRPr lang="en-GB"/>
        </a:p>
      </dgm:t>
    </dgm:pt>
    <dgm:pt modelId="{4A2E1AD4-4A16-4F17-91CB-700F60A3CB30}" type="sibTrans" cxnId="{685F5904-491C-4DE8-BA21-72E059F578FC}">
      <dgm:prSet/>
      <dgm:spPr/>
      <dgm:t>
        <a:bodyPr/>
        <a:lstStyle/>
        <a:p>
          <a:endParaRPr lang="en-GB"/>
        </a:p>
      </dgm:t>
    </dgm:pt>
    <dgm:pt modelId="{05364346-CAB6-4BF9-A591-21CEC5EFAD1D}" type="pres">
      <dgm:prSet presAssocID="{178576B5-18FF-4499-AB4D-13547B9CE57D}" presName="Name0" presStyleCnt="0">
        <dgm:presLayoutVars>
          <dgm:dir/>
          <dgm:animLvl val="lvl"/>
          <dgm:resizeHandles val="exact"/>
        </dgm:presLayoutVars>
      </dgm:prSet>
      <dgm:spPr/>
    </dgm:pt>
    <dgm:pt modelId="{BBEAEE9B-02D7-4040-9FF7-331134AE95DF}" type="pres">
      <dgm:prSet presAssocID="{FEAE3AA1-27D7-4204-846C-E69D5EB9AE36}" presName="linNode" presStyleCnt="0"/>
      <dgm:spPr/>
    </dgm:pt>
    <dgm:pt modelId="{AF95CD09-1CE3-441C-B153-D75B149CC143}" type="pres">
      <dgm:prSet presAssocID="{FEAE3AA1-27D7-4204-846C-E69D5EB9AE3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A965D6D-2093-4AAC-A111-5793F19C3157}" type="pres">
      <dgm:prSet presAssocID="{FEAE3AA1-27D7-4204-846C-E69D5EB9AE36}" presName="descendantText" presStyleLbl="alignAccFollowNode1" presStyleIdx="0" presStyleCnt="5">
        <dgm:presLayoutVars>
          <dgm:bulletEnabled val="1"/>
        </dgm:presLayoutVars>
      </dgm:prSet>
      <dgm:spPr/>
    </dgm:pt>
    <dgm:pt modelId="{2BBDA38C-1DF3-46C3-8269-F92F9AC784E5}" type="pres">
      <dgm:prSet presAssocID="{55079AA5-A7AB-4EF8-895C-D12F7F4A03E5}" presName="sp" presStyleCnt="0"/>
      <dgm:spPr/>
    </dgm:pt>
    <dgm:pt modelId="{986DEC0B-7141-448C-8737-64645BDFFFAA}" type="pres">
      <dgm:prSet presAssocID="{E4D24302-DD29-4EAC-8B33-A7415E04BD50}" presName="linNode" presStyleCnt="0"/>
      <dgm:spPr/>
    </dgm:pt>
    <dgm:pt modelId="{830BDAE7-9F80-4C28-98E4-A5F43733C4FD}" type="pres">
      <dgm:prSet presAssocID="{E4D24302-DD29-4EAC-8B33-A7415E04BD5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782712C-FCB1-444A-94F1-BFEA69ADB643}" type="pres">
      <dgm:prSet presAssocID="{E4D24302-DD29-4EAC-8B33-A7415E04BD50}" presName="descendantText" presStyleLbl="alignAccFollowNode1" presStyleIdx="1" presStyleCnt="5">
        <dgm:presLayoutVars>
          <dgm:bulletEnabled val="1"/>
        </dgm:presLayoutVars>
      </dgm:prSet>
      <dgm:spPr/>
    </dgm:pt>
    <dgm:pt modelId="{B862E8CC-02AC-4244-BB43-663A3E0ECDE6}" type="pres">
      <dgm:prSet presAssocID="{FFBBD33F-CCBB-4AAA-9736-7CB2AEE177E5}" presName="sp" presStyleCnt="0"/>
      <dgm:spPr/>
    </dgm:pt>
    <dgm:pt modelId="{3EF5FD03-7648-4F7E-9297-A7DEEF19DD75}" type="pres">
      <dgm:prSet presAssocID="{C29C83BA-E4CC-4637-9ED7-7918DFD6C1F9}" presName="linNode" presStyleCnt="0"/>
      <dgm:spPr/>
    </dgm:pt>
    <dgm:pt modelId="{7DDB970F-46C5-4B14-B6BC-BA4B5A890732}" type="pres">
      <dgm:prSet presAssocID="{C29C83BA-E4CC-4637-9ED7-7918DFD6C1F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11CEB76-C5DA-4CC9-8525-39515F8EFD5A}" type="pres">
      <dgm:prSet presAssocID="{C29C83BA-E4CC-4637-9ED7-7918DFD6C1F9}" presName="descendantText" presStyleLbl="alignAccFollowNode1" presStyleIdx="2" presStyleCnt="5">
        <dgm:presLayoutVars>
          <dgm:bulletEnabled val="1"/>
        </dgm:presLayoutVars>
      </dgm:prSet>
      <dgm:spPr/>
    </dgm:pt>
    <dgm:pt modelId="{80B2990C-6FBF-4B07-8A5F-C9B418095AE7}" type="pres">
      <dgm:prSet presAssocID="{3C08B71E-161C-474A-AB10-3598A67AC8B2}" presName="sp" presStyleCnt="0"/>
      <dgm:spPr/>
    </dgm:pt>
    <dgm:pt modelId="{DB6F3A24-71F9-4A1E-A6E3-14A01D40C5EE}" type="pres">
      <dgm:prSet presAssocID="{30F4FEFC-D20B-4B47-93EB-49A06B2A6DD2}" presName="linNode" presStyleCnt="0"/>
      <dgm:spPr/>
    </dgm:pt>
    <dgm:pt modelId="{C4751E21-61A7-48D7-93BE-F730E671CEA3}" type="pres">
      <dgm:prSet presAssocID="{30F4FEFC-D20B-4B47-93EB-49A06B2A6DD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C2AC34F-BD30-4802-B34A-61D573AABDC3}" type="pres">
      <dgm:prSet presAssocID="{30F4FEFC-D20B-4B47-93EB-49A06B2A6DD2}" presName="descendantText" presStyleLbl="alignAccFollowNode1" presStyleIdx="3" presStyleCnt="5">
        <dgm:presLayoutVars>
          <dgm:bulletEnabled val="1"/>
        </dgm:presLayoutVars>
      </dgm:prSet>
      <dgm:spPr/>
    </dgm:pt>
    <dgm:pt modelId="{7B250B6A-BA64-4FDD-8DA1-DE2E90CFB7E0}" type="pres">
      <dgm:prSet presAssocID="{1DB39FFB-68C1-440D-8977-FA9C5B29EF43}" presName="sp" presStyleCnt="0"/>
      <dgm:spPr/>
    </dgm:pt>
    <dgm:pt modelId="{5A72CB95-8646-4973-9819-103878052802}" type="pres">
      <dgm:prSet presAssocID="{66A33530-CBDC-4997-85B5-E7A508DD7E2C}" presName="linNode" presStyleCnt="0"/>
      <dgm:spPr/>
    </dgm:pt>
    <dgm:pt modelId="{0D3C8923-3C22-4206-BCD2-C5EFFFD49D85}" type="pres">
      <dgm:prSet presAssocID="{66A33530-CBDC-4997-85B5-E7A508DD7E2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AF68F81-16F0-45C2-A7A3-A712A6ADDAA2}" type="pres">
      <dgm:prSet presAssocID="{66A33530-CBDC-4997-85B5-E7A508DD7E2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85F5904-491C-4DE8-BA21-72E059F578FC}" srcId="{66A33530-CBDC-4997-85B5-E7A508DD7E2C}" destId="{5BDE248F-1D51-43C0-B463-D2E8B62738F5}" srcOrd="0" destOrd="0" parTransId="{D9DADD28-9CB4-4792-AF5C-4EB7E3AE965D}" sibTransId="{4A2E1AD4-4A16-4F17-91CB-700F60A3CB30}"/>
    <dgm:cxn modelId="{26486321-7376-4A63-A66B-0F1C8632708B}" type="presOf" srcId="{F37A44D9-69EB-44BB-88CA-C021D4C5CB00}" destId="{4C2AC34F-BD30-4802-B34A-61D573AABDC3}" srcOrd="0" destOrd="0" presId="urn:microsoft.com/office/officeart/2005/8/layout/vList5"/>
    <dgm:cxn modelId="{76C55723-A18B-4CAD-8042-C40A76C0D9B1}" type="presOf" srcId="{FEAE3AA1-27D7-4204-846C-E69D5EB9AE36}" destId="{AF95CD09-1CE3-441C-B153-D75B149CC143}" srcOrd="0" destOrd="0" presId="urn:microsoft.com/office/officeart/2005/8/layout/vList5"/>
    <dgm:cxn modelId="{7FD6252F-82D9-49AC-93F9-44D31AB3D273}" srcId="{E4D24302-DD29-4EAC-8B33-A7415E04BD50}" destId="{97E2853D-2ADD-411E-A489-3F728488504E}" srcOrd="0" destOrd="0" parTransId="{1F4F7288-161A-4D43-A1DE-BEB747A49743}" sibTransId="{FD44925F-2229-4BC4-BF90-7A6BD79A0A3A}"/>
    <dgm:cxn modelId="{47294A5F-36EE-4A84-8CF8-F9299B96A259}" srcId="{C29C83BA-E4CC-4637-9ED7-7918DFD6C1F9}" destId="{4065C0DD-5E03-43D8-9B37-31B738372044}" srcOrd="0" destOrd="0" parTransId="{7371E300-79DB-4750-B89C-540B2AD8014E}" sibTransId="{24E5A93C-745E-40F3-BBF8-712B51827F0E}"/>
    <dgm:cxn modelId="{EF83EE61-CA74-40BA-8A80-29BB576C9A0B}" type="presOf" srcId="{5BDE248F-1D51-43C0-B463-D2E8B62738F5}" destId="{1AF68F81-16F0-45C2-A7A3-A712A6ADDAA2}" srcOrd="0" destOrd="0" presId="urn:microsoft.com/office/officeart/2005/8/layout/vList5"/>
    <dgm:cxn modelId="{1A291863-4709-4CEC-8B0F-33BE6F98D4FE}" type="presOf" srcId="{4065C0DD-5E03-43D8-9B37-31B738372044}" destId="{D11CEB76-C5DA-4CC9-8525-39515F8EFD5A}" srcOrd="0" destOrd="0" presId="urn:microsoft.com/office/officeart/2005/8/layout/vList5"/>
    <dgm:cxn modelId="{8C408A64-50D2-4F60-9B2E-3522B172EC45}" type="presOf" srcId="{178576B5-18FF-4499-AB4D-13547B9CE57D}" destId="{05364346-CAB6-4BF9-A591-21CEC5EFAD1D}" srcOrd="0" destOrd="0" presId="urn:microsoft.com/office/officeart/2005/8/layout/vList5"/>
    <dgm:cxn modelId="{3E24A46B-F7BB-4128-A3CA-9F66A6953CAE}" srcId="{178576B5-18FF-4499-AB4D-13547B9CE57D}" destId="{FEAE3AA1-27D7-4204-846C-E69D5EB9AE36}" srcOrd="0" destOrd="0" parTransId="{27AD697A-F88E-4D17-BBA8-24D7A14FF0D9}" sibTransId="{55079AA5-A7AB-4EF8-895C-D12F7F4A03E5}"/>
    <dgm:cxn modelId="{EE832B4C-0985-44F1-8458-991A5F73EADD}" type="presOf" srcId="{66A33530-CBDC-4997-85B5-E7A508DD7E2C}" destId="{0D3C8923-3C22-4206-BCD2-C5EFFFD49D85}" srcOrd="0" destOrd="0" presId="urn:microsoft.com/office/officeart/2005/8/layout/vList5"/>
    <dgm:cxn modelId="{F500B371-D4D5-40B3-880F-E8A75799028F}" srcId="{178576B5-18FF-4499-AB4D-13547B9CE57D}" destId="{E4D24302-DD29-4EAC-8B33-A7415E04BD50}" srcOrd="1" destOrd="0" parTransId="{8E25B330-D311-423E-942A-4E34B0639068}" sibTransId="{FFBBD33F-CCBB-4AAA-9736-7CB2AEE177E5}"/>
    <dgm:cxn modelId="{B1180455-E5D1-44B4-9777-1480CD61FAA8}" type="presOf" srcId="{30F4FEFC-D20B-4B47-93EB-49A06B2A6DD2}" destId="{C4751E21-61A7-48D7-93BE-F730E671CEA3}" srcOrd="0" destOrd="0" presId="urn:microsoft.com/office/officeart/2005/8/layout/vList5"/>
    <dgm:cxn modelId="{C787F459-6141-4373-8405-B4433C47B274}" srcId="{FEAE3AA1-27D7-4204-846C-E69D5EB9AE36}" destId="{94472ACA-EC01-4F1A-A554-4141754F47CC}" srcOrd="0" destOrd="0" parTransId="{460BFBD2-32E1-4CAC-AE10-DA7D12249460}" sibTransId="{A691DF52-4163-4E05-9970-16AF9B6F17DE}"/>
    <dgm:cxn modelId="{C696F393-C9F2-4E1B-A9A2-E244D733F55A}" srcId="{178576B5-18FF-4499-AB4D-13547B9CE57D}" destId="{C29C83BA-E4CC-4637-9ED7-7918DFD6C1F9}" srcOrd="2" destOrd="0" parTransId="{B46ADF98-858C-44B1-9662-848C71A05691}" sibTransId="{3C08B71E-161C-474A-AB10-3598A67AC8B2}"/>
    <dgm:cxn modelId="{6A8986A2-7E9A-40A5-8735-BC7C148B6AAA}" type="presOf" srcId="{C29C83BA-E4CC-4637-9ED7-7918DFD6C1F9}" destId="{7DDB970F-46C5-4B14-B6BC-BA4B5A890732}" srcOrd="0" destOrd="0" presId="urn:microsoft.com/office/officeart/2005/8/layout/vList5"/>
    <dgm:cxn modelId="{E185A9A2-B01D-4590-97DB-2D51AED2EE8A}" srcId="{30F4FEFC-D20B-4B47-93EB-49A06B2A6DD2}" destId="{F37A44D9-69EB-44BB-88CA-C021D4C5CB00}" srcOrd="0" destOrd="0" parTransId="{9B185534-D004-4929-9DF4-6269F3F4CCD3}" sibTransId="{038871E2-555A-45A8-A63A-C94268F60654}"/>
    <dgm:cxn modelId="{035EEEB7-5EA4-499F-9197-9F6D399448A0}" srcId="{178576B5-18FF-4499-AB4D-13547B9CE57D}" destId="{30F4FEFC-D20B-4B47-93EB-49A06B2A6DD2}" srcOrd="3" destOrd="0" parTransId="{CEF1E77D-C94E-4623-AAC9-7BF43234B692}" sibTransId="{1DB39FFB-68C1-440D-8977-FA9C5B29EF43}"/>
    <dgm:cxn modelId="{C8489CD2-AD85-4750-A550-4E32C973EED7}" type="presOf" srcId="{E4D24302-DD29-4EAC-8B33-A7415E04BD50}" destId="{830BDAE7-9F80-4C28-98E4-A5F43733C4FD}" srcOrd="0" destOrd="0" presId="urn:microsoft.com/office/officeart/2005/8/layout/vList5"/>
    <dgm:cxn modelId="{816959D7-730D-4EDC-885F-EE31E24AB706}" type="presOf" srcId="{94472ACA-EC01-4F1A-A554-4141754F47CC}" destId="{9A965D6D-2093-4AAC-A111-5793F19C3157}" srcOrd="0" destOrd="0" presId="urn:microsoft.com/office/officeart/2005/8/layout/vList5"/>
    <dgm:cxn modelId="{0F0367E6-5996-48C7-A6EB-81DE39F4524D}" type="presOf" srcId="{97E2853D-2ADD-411E-A489-3F728488504E}" destId="{4782712C-FCB1-444A-94F1-BFEA69ADB643}" srcOrd="0" destOrd="0" presId="urn:microsoft.com/office/officeart/2005/8/layout/vList5"/>
    <dgm:cxn modelId="{4943BCF9-357C-4063-960F-D3B0F07503A5}" srcId="{178576B5-18FF-4499-AB4D-13547B9CE57D}" destId="{66A33530-CBDC-4997-85B5-E7A508DD7E2C}" srcOrd="4" destOrd="0" parTransId="{494F3F41-09EC-4D71-B07D-5A2A9760EDBB}" sibTransId="{22556B5D-A592-4ECB-805F-B6C7A80CA6F2}"/>
    <dgm:cxn modelId="{061AD82F-EDEE-41ED-974C-F8B82C988FB3}" type="presParOf" srcId="{05364346-CAB6-4BF9-A591-21CEC5EFAD1D}" destId="{BBEAEE9B-02D7-4040-9FF7-331134AE95DF}" srcOrd="0" destOrd="0" presId="urn:microsoft.com/office/officeart/2005/8/layout/vList5"/>
    <dgm:cxn modelId="{17A5459F-3CFD-4A26-82A9-EA5595F53E51}" type="presParOf" srcId="{BBEAEE9B-02D7-4040-9FF7-331134AE95DF}" destId="{AF95CD09-1CE3-441C-B153-D75B149CC143}" srcOrd="0" destOrd="0" presId="urn:microsoft.com/office/officeart/2005/8/layout/vList5"/>
    <dgm:cxn modelId="{40BEA76B-1DDC-4BE9-B8BB-D448A4E131F1}" type="presParOf" srcId="{BBEAEE9B-02D7-4040-9FF7-331134AE95DF}" destId="{9A965D6D-2093-4AAC-A111-5793F19C3157}" srcOrd="1" destOrd="0" presId="urn:microsoft.com/office/officeart/2005/8/layout/vList5"/>
    <dgm:cxn modelId="{CDA64FCF-85B0-4E03-AC40-39C9FE1205AE}" type="presParOf" srcId="{05364346-CAB6-4BF9-A591-21CEC5EFAD1D}" destId="{2BBDA38C-1DF3-46C3-8269-F92F9AC784E5}" srcOrd="1" destOrd="0" presId="urn:microsoft.com/office/officeart/2005/8/layout/vList5"/>
    <dgm:cxn modelId="{09A8B2A3-FD4C-4BAA-A7E4-45FAAAC045C0}" type="presParOf" srcId="{05364346-CAB6-4BF9-A591-21CEC5EFAD1D}" destId="{986DEC0B-7141-448C-8737-64645BDFFFAA}" srcOrd="2" destOrd="0" presId="urn:microsoft.com/office/officeart/2005/8/layout/vList5"/>
    <dgm:cxn modelId="{59FEF135-F06E-451B-917D-578613365B64}" type="presParOf" srcId="{986DEC0B-7141-448C-8737-64645BDFFFAA}" destId="{830BDAE7-9F80-4C28-98E4-A5F43733C4FD}" srcOrd="0" destOrd="0" presId="urn:microsoft.com/office/officeart/2005/8/layout/vList5"/>
    <dgm:cxn modelId="{AA3249B3-E395-4A99-AE01-A4366C2FF092}" type="presParOf" srcId="{986DEC0B-7141-448C-8737-64645BDFFFAA}" destId="{4782712C-FCB1-444A-94F1-BFEA69ADB643}" srcOrd="1" destOrd="0" presId="urn:microsoft.com/office/officeart/2005/8/layout/vList5"/>
    <dgm:cxn modelId="{5709866F-320E-4F73-92E9-9B9F511ED215}" type="presParOf" srcId="{05364346-CAB6-4BF9-A591-21CEC5EFAD1D}" destId="{B862E8CC-02AC-4244-BB43-663A3E0ECDE6}" srcOrd="3" destOrd="0" presId="urn:microsoft.com/office/officeart/2005/8/layout/vList5"/>
    <dgm:cxn modelId="{9722CE3D-7E28-4A4F-AFA8-6F821A575534}" type="presParOf" srcId="{05364346-CAB6-4BF9-A591-21CEC5EFAD1D}" destId="{3EF5FD03-7648-4F7E-9297-A7DEEF19DD75}" srcOrd="4" destOrd="0" presId="urn:microsoft.com/office/officeart/2005/8/layout/vList5"/>
    <dgm:cxn modelId="{94F0B4B0-456B-4AEA-AEDD-5B55096EC0FA}" type="presParOf" srcId="{3EF5FD03-7648-4F7E-9297-A7DEEF19DD75}" destId="{7DDB970F-46C5-4B14-B6BC-BA4B5A890732}" srcOrd="0" destOrd="0" presId="urn:microsoft.com/office/officeart/2005/8/layout/vList5"/>
    <dgm:cxn modelId="{A7F34D53-8055-4CA1-B00F-626B0D5A93E0}" type="presParOf" srcId="{3EF5FD03-7648-4F7E-9297-A7DEEF19DD75}" destId="{D11CEB76-C5DA-4CC9-8525-39515F8EFD5A}" srcOrd="1" destOrd="0" presId="urn:microsoft.com/office/officeart/2005/8/layout/vList5"/>
    <dgm:cxn modelId="{66E572A6-57B1-4FB1-8757-DB67490AA3F1}" type="presParOf" srcId="{05364346-CAB6-4BF9-A591-21CEC5EFAD1D}" destId="{80B2990C-6FBF-4B07-8A5F-C9B418095AE7}" srcOrd="5" destOrd="0" presId="urn:microsoft.com/office/officeart/2005/8/layout/vList5"/>
    <dgm:cxn modelId="{22D13565-74A4-4827-8E60-BF4FF143A385}" type="presParOf" srcId="{05364346-CAB6-4BF9-A591-21CEC5EFAD1D}" destId="{DB6F3A24-71F9-4A1E-A6E3-14A01D40C5EE}" srcOrd="6" destOrd="0" presId="urn:microsoft.com/office/officeart/2005/8/layout/vList5"/>
    <dgm:cxn modelId="{0A6DC06B-2562-4D69-A522-0DE80088B40B}" type="presParOf" srcId="{DB6F3A24-71F9-4A1E-A6E3-14A01D40C5EE}" destId="{C4751E21-61A7-48D7-93BE-F730E671CEA3}" srcOrd="0" destOrd="0" presId="urn:microsoft.com/office/officeart/2005/8/layout/vList5"/>
    <dgm:cxn modelId="{09331D50-AF94-4323-BDE2-6B9D2AF317F4}" type="presParOf" srcId="{DB6F3A24-71F9-4A1E-A6E3-14A01D40C5EE}" destId="{4C2AC34F-BD30-4802-B34A-61D573AABDC3}" srcOrd="1" destOrd="0" presId="urn:microsoft.com/office/officeart/2005/8/layout/vList5"/>
    <dgm:cxn modelId="{5C7B63EB-6391-4AB3-876F-AC4B577409FD}" type="presParOf" srcId="{05364346-CAB6-4BF9-A591-21CEC5EFAD1D}" destId="{7B250B6A-BA64-4FDD-8DA1-DE2E90CFB7E0}" srcOrd="7" destOrd="0" presId="urn:microsoft.com/office/officeart/2005/8/layout/vList5"/>
    <dgm:cxn modelId="{D7C237C0-01A1-47B3-854C-5FD791D70D85}" type="presParOf" srcId="{05364346-CAB6-4BF9-A591-21CEC5EFAD1D}" destId="{5A72CB95-8646-4973-9819-103878052802}" srcOrd="8" destOrd="0" presId="urn:microsoft.com/office/officeart/2005/8/layout/vList5"/>
    <dgm:cxn modelId="{2796A404-96A8-4D75-82A7-42B47ADBA6CB}" type="presParOf" srcId="{5A72CB95-8646-4973-9819-103878052802}" destId="{0D3C8923-3C22-4206-BCD2-C5EFFFD49D85}" srcOrd="0" destOrd="0" presId="urn:microsoft.com/office/officeart/2005/8/layout/vList5"/>
    <dgm:cxn modelId="{18316118-AF84-4148-812A-E4DE50026B37}" type="presParOf" srcId="{5A72CB95-8646-4973-9819-103878052802}" destId="{1AF68F81-16F0-45C2-A7A3-A712A6ADDAA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EED130-931C-498D-8C16-25572D44B8C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C9BEEF-EED6-4D7D-B22E-D525F022F7D7}">
      <dgm:prSet/>
      <dgm:spPr/>
      <dgm:t>
        <a:bodyPr/>
        <a:lstStyle/>
        <a:p>
          <a:r>
            <a:rPr lang="en-MT"/>
            <a:t>OPTION LABEL in SQL contains lineage information</a:t>
          </a:r>
          <a:endParaRPr lang="en-US"/>
        </a:p>
      </dgm:t>
    </dgm:pt>
    <dgm:pt modelId="{1F969952-62D3-40DF-AC26-D4487D1E6BFE}" type="parTrans" cxnId="{4C8A7847-5C77-4209-A0B4-79AEFB664125}">
      <dgm:prSet/>
      <dgm:spPr/>
      <dgm:t>
        <a:bodyPr/>
        <a:lstStyle/>
        <a:p>
          <a:endParaRPr lang="en-US"/>
        </a:p>
      </dgm:t>
    </dgm:pt>
    <dgm:pt modelId="{03CA5C20-6C56-432C-A580-0D6EE1DED156}" type="sibTrans" cxnId="{4C8A7847-5C77-4209-A0B4-79AEFB664125}">
      <dgm:prSet/>
      <dgm:spPr/>
      <dgm:t>
        <a:bodyPr/>
        <a:lstStyle/>
        <a:p>
          <a:endParaRPr lang="en-US"/>
        </a:p>
      </dgm:t>
    </dgm:pt>
    <dgm:pt modelId="{1619BD2E-D9D7-4C60-B219-1AA3FB536F98}">
      <dgm:prSet/>
      <dgm:spPr/>
      <dgm:t>
        <a:bodyPr/>
        <a:lstStyle/>
        <a:p>
          <a:r>
            <a:rPr lang="en-MT"/>
            <a:t>The lakehouse breaks down in the LABEL field</a:t>
          </a:r>
          <a:endParaRPr lang="en-US"/>
        </a:p>
      </dgm:t>
    </dgm:pt>
    <dgm:pt modelId="{A9BB8358-4724-4B17-9CE3-F054F362C127}" type="parTrans" cxnId="{81F7A2AB-20FD-437B-ADFF-9A79E9AC384D}">
      <dgm:prSet/>
      <dgm:spPr/>
      <dgm:t>
        <a:bodyPr/>
        <a:lstStyle/>
        <a:p>
          <a:endParaRPr lang="en-US"/>
        </a:p>
      </dgm:t>
    </dgm:pt>
    <dgm:pt modelId="{8970B673-9216-46AE-89B9-EB26CEB0935B}" type="sibTrans" cxnId="{81F7A2AB-20FD-437B-ADFF-9A79E9AC384D}">
      <dgm:prSet/>
      <dgm:spPr/>
      <dgm:t>
        <a:bodyPr/>
        <a:lstStyle/>
        <a:p>
          <a:endParaRPr lang="en-US"/>
        </a:p>
      </dgm:t>
    </dgm:pt>
    <dgm:pt modelId="{D0866D4F-88B2-4754-AE75-2B8E3DF79F60}">
      <dgm:prSet/>
      <dgm:spPr/>
      <dgm:t>
        <a:bodyPr/>
        <a:lstStyle/>
        <a:p>
          <a:r>
            <a:rPr lang="en-MT"/>
            <a:t>Power BI sends report and semantic model id</a:t>
          </a:r>
          <a:endParaRPr lang="en-US"/>
        </a:p>
      </dgm:t>
    </dgm:pt>
    <dgm:pt modelId="{3DE92E00-5B5D-494F-B447-1A2E30A7D1C1}" type="parTrans" cxnId="{3507239F-B154-477B-BF86-16C40D618BBB}">
      <dgm:prSet/>
      <dgm:spPr/>
      <dgm:t>
        <a:bodyPr/>
        <a:lstStyle/>
        <a:p>
          <a:endParaRPr lang="en-US"/>
        </a:p>
      </dgm:t>
    </dgm:pt>
    <dgm:pt modelId="{1521E838-1E41-4B50-A1AA-18CD07399EF8}" type="sibTrans" cxnId="{3507239F-B154-477B-BF86-16C40D618BBB}">
      <dgm:prSet/>
      <dgm:spPr/>
      <dgm:t>
        <a:bodyPr/>
        <a:lstStyle/>
        <a:p>
          <a:endParaRPr lang="en-US"/>
        </a:p>
      </dgm:t>
    </dgm:pt>
    <dgm:pt modelId="{B92DADD0-4ECE-4975-8B90-7FA3AE3187B9}">
      <dgm:prSet/>
      <dgm:spPr/>
      <dgm:t>
        <a:bodyPr/>
        <a:lstStyle/>
        <a:p>
          <a:r>
            <a:rPr lang="en-MT"/>
            <a:t>We can query the Ids</a:t>
          </a:r>
          <a:endParaRPr lang="en-US"/>
        </a:p>
      </dgm:t>
    </dgm:pt>
    <dgm:pt modelId="{F41A737F-A164-490A-BBFC-49701400F95E}" type="parTrans" cxnId="{035A25BD-7B74-484B-A4C4-958808D2135C}">
      <dgm:prSet/>
      <dgm:spPr/>
      <dgm:t>
        <a:bodyPr/>
        <a:lstStyle/>
        <a:p>
          <a:endParaRPr lang="en-US"/>
        </a:p>
      </dgm:t>
    </dgm:pt>
    <dgm:pt modelId="{E0B4EED1-7DC7-4D03-81E8-1395923A898F}" type="sibTrans" cxnId="{035A25BD-7B74-484B-A4C4-958808D2135C}">
      <dgm:prSet/>
      <dgm:spPr/>
      <dgm:t>
        <a:bodyPr/>
        <a:lstStyle/>
        <a:p>
          <a:endParaRPr lang="en-US"/>
        </a:p>
      </dgm:t>
    </dgm:pt>
    <dgm:pt modelId="{D5417A44-B89B-46A0-844F-2EB4FF6050E2}">
      <dgm:prSet/>
      <dgm:spPr/>
      <dgm:t>
        <a:bodyPr/>
        <a:lstStyle/>
        <a:p>
          <a:r>
            <a:rPr lang="en-MT"/>
            <a:t>We can use a notebook to translate the Ids</a:t>
          </a:r>
          <a:endParaRPr lang="en-US"/>
        </a:p>
      </dgm:t>
    </dgm:pt>
    <dgm:pt modelId="{D6F8A559-179C-4D9E-92DD-DFF58B90417C}" type="parTrans" cxnId="{78CB07EA-D3A4-4B46-B3CC-8365259CCA2B}">
      <dgm:prSet/>
      <dgm:spPr/>
      <dgm:t>
        <a:bodyPr/>
        <a:lstStyle/>
        <a:p>
          <a:endParaRPr lang="en-US"/>
        </a:p>
      </dgm:t>
    </dgm:pt>
    <dgm:pt modelId="{4BC052DC-2C59-4C54-896F-0E200196A4CA}" type="sibTrans" cxnId="{78CB07EA-D3A4-4B46-B3CC-8365259CCA2B}">
      <dgm:prSet/>
      <dgm:spPr/>
      <dgm:t>
        <a:bodyPr/>
        <a:lstStyle/>
        <a:p>
          <a:endParaRPr lang="en-US"/>
        </a:p>
      </dgm:t>
    </dgm:pt>
    <dgm:pt modelId="{B3A89D5C-FDE9-425D-A14E-F773422128EA}" type="pres">
      <dgm:prSet presAssocID="{8FEED130-931C-498D-8C16-25572D44B8CE}" presName="linear" presStyleCnt="0">
        <dgm:presLayoutVars>
          <dgm:animLvl val="lvl"/>
          <dgm:resizeHandles val="exact"/>
        </dgm:presLayoutVars>
      </dgm:prSet>
      <dgm:spPr/>
    </dgm:pt>
    <dgm:pt modelId="{595F2A11-067D-4D22-A727-B7B9FCC578FE}" type="pres">
      <dgm:prSet presAssocID="{2CC9BEEF-EED6-4D7D-B22E-D525F022F7D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5DEE9E4-222A-4DEC-8840-103CDA7D94C4}" type="pres">
      <dgm:prSet presAssocID="{03CA5C20-6C56-432C-A580-0D6EE1DED156}" presName="spacer" presStyleCnt="0"/>
      <dgm:spPr/>
    </dgm:pt>
    <dgm:pt modelId="{7C7D9879-0780-4516-8DD4-28D0A6BD4DC2}" type="pres">
      <dgm:prSet presAssocID="{1619BD2E-D9D7-4C60-B219-1AA3FB536F9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6293CD1-4C2E-48C4-A3B0-0C5BCB3629DE}" type="pres">
      <dgm:prSet presAssocID="{8970B673-9216-46AE-89B9-EB26CEB0935B}" presName="spacer" presStyleCnt="0"/>
      <dgm:spPr/>
    </dgm:pt>
    <dgm:pt modelId="{E6C44C49-3A47-4E46-A5CE-CEA527E6B572}" type="pres">
      <dgm:prSet presAssocID="{D0866D4F-88B2-4754-AE75-2B8E3DF79F6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D5A4475-2BA2-4303-825C-D10864A01135}" type="pres">
      <dgm:prSet presAssocID="{1521E838-1E41-4B50-A1AA-18CD07399EF8}" presName="spacer" presStyleCnt="0"/>
      <dgm:spPr/>
    </dgm:pt>
    <dgm:pt modelId="{112BD14A-CC75-43DE-8E65-B0B31DD41D3B}" type="pres">
      <dgm:prSet presAssocID="{B92DADD0-4ECE-4975-8B90-7FA3AE3187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8268AAA-8A34-46D3-8609-5F953A776974}" type="pres">
      <dgm:prSet presAssocID="{E0B4EED1-7DC7-4D03-81E8-1395923A898F}" presName="spacer" presStyleCnt="0"/>
      <dgm:spPr/>
    </dgm:pt>
    <dgm:pt modelId="{38B29A18-C6E3-49D2-B723-95AB043ACD58}" type="pres">
      <dgm:prSet presAssocID="{D5417A44-B89B-46A0-844F-2EB4FF6050E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AEDE645-6AFB-4A7B-A7E0-63E240A14B29}" type="presOf" srcId="{8FEED130-931C-498D-8C16-25572D44B8CE}" destId="{B3A89D5C-FDE9-425D-A14E-F773422128EA}" srcOrd="0" destOrd="0" presId="urn:microsoft.com/office/officeart/2005/8/layout/vList2"/>
    <dgm:cxn modelId="{4C8A7847-5C77-4209-A0B4-79AEFB664125}" srcId="{8FEED130-931C-498D-8C16-25572D44B8CE}" destId="{2CC9BEEF-EED6-4D7D-B22E-D525F022F7D7}" srcOrd="0" destOrd="0" parTransId="{1F969952-62D3-40DF-AC26-D4487D1E6BFE}" sibTransId="{03CA5C20-6C56-432C-A580-0D6EE1DED156}"/>
    <dgm:cxn modelId="{3507239F-B154-477B-BF86-16C40D618BBB}" srcId="{8FEED130-931C-498D-8C16-25572D44B8CE}" destId="{D0866D4F-88B2-4754-AE75-2B8E3DF79F60}" srcOrd="2" destOrd="0" parTransId="{3DE92E00-5B5D-494F-B447-1A2E30A7D1C1}" sibTransId="{1521E838-1E41-4B50-A1AA-18CD07399EF8}"/>
    <dgm:cxn modelId="{81F7A2AB-20FD-437B-ADFF-9A79E9AC384D}" srcId="{8FEED130-931C-498D-8C16-25572D44B8CE}" destId="{1619BD2E-D9D7-4C60-B219-1AA3FB536F98}" srcOrd="1" destOrd="0" parTransId="{A9BB8358-4724-4B17-9CE3-F054F362C127}" sibTransId="{8970B673-9216-46AE-89B9-EB26CEB0935B}"/>
    <dgm:cxn modelId="{035A25BD-7B74-484B-A4C4-958808D2135C}" srcId="{8FEED130-931C-498D-8C16-25572D44B8CE}" destId="{B92DADD0-4ECE-4975-8B90-7FA3AE3187B9}" srcOrd="3" destOrd="0" parTransId="{F41A737F-A164-490A-BBFC-49701400F95E}" sibTransId="{E0B4EED1-7DC7-4D03-81E8-1395923A898F}"/>
    <dgm:cxn modelId="{13F2D7BD-160D-4431-B86E-B7071B7302BD}" type="presOf" srcId="{D0866D4F-88B2-4754-AE75-2B8E3DF79F60}" destId="{E6C44C49-3A47-4E46-A5CE-CEA527E6B572}" srcOrd="0" destOrd="0" presId="urn:microsoft.com/office/officeart/2005/8/layout/vList2"/>
    <dgm:cxn modelId="{330AE4D3-B60E-4C2B-B68D-3AF0D83DD375}" type="presOf" srcId="{D5417A44-B89B-46A0-844F-2EB4FF6050E2}" destId="{38B29A18-C6E3-49D2-B723-95AB043ACD58}" srcOrd="0" destOrd="0" presId="urn:microsoft.com/office/officeart/2005/8/layout/vList2"/>
    <dgm:cxn modelId="{5B0DA0DF-7EDE-46BC-8F68-AC348B9D0808}" type="presOf" srcId="{1619BD2E-D9D7-4C60-B219-1AA3FB536F98}" destId="{7C7D9879-0780-4516-8DD4-28D0A6BD4DC2}" srcOrd="0" destOrd="0" presId="urn:microsoft.com/office/officeart/2005/8/layout/vList2"/>
    <dgm:cxn modelId="{78CB07EA-D3A4-4B46-B3CC-8365259CCA2B}" srcId="{8FEED130-931C-498D-8C16-25572D44B8CE}" destId="{D5417A44-B89B-46A0-844F-2EB4FF6050E2}" srcOrd="4" destOrd="0" parTransId="{D6F8A559-179C-4D9E-92DD-DFF58B90417C}" sibTransId="{4BC052DC-2C59-4C54-896F-0E200196A4CA}"/>
    <dgm:cxn modelId="{B25E8EEC-87FE-4B3B-B61F-14B457EA6478}" type="presOf" srcId="{B92DADD0-4ECE-4975-8B90-7FA3AE3187B9}" destId="{112BD14A-CC75-43DE-8E65-B0B31DD41D3B}" srcOrd="0" destOrd="0" presId="urn:microsoft.com/office/officeart/2005/8/layout/vList2"/>
    <dgm:cxn modelId="{071857F9-EB31-43A0-89FB-D5F32FBF55A6}" type="presOf" srcId="{2CC9BEEF-EED6-4D7D-B22E-D525F022F7D7}" destId="{595F2A11-067D-4D22-A727-B7B9FCC578FE}" srcOrd="0" destOrd="0" presId="urn:microsoft.com/office/officeart/2005/8/layout/vList2"/>
    <dgm:cxn modelId="{0ADCC532-32A4-4C98-A231-1C7ABBBF4343}" type="presParOf" srcId="{B3A89D5C-FDE9-425D-A14E-F773422128EA}" destId="{595F2A11-067D-4D22-A727-B7B9FCC578FE}" srcOrd="0" destOrd="0" presId="urn:microsoft.com/office/officeart/2005/8/layout/vList2"/>
    <dgm:cxn modelId="{EE0E82DE-03BE-4FE9-9D53-70D36CF28D91}" type="presParOf" srcId="{B3A89D5C-FDE9-425D-A14E-F773422128EA}" destId="{D5DEE9E4-222A-4DEC-8840-103CDA7D94C4}" srcOrd="1" destOrd="0" presId="urn:microsoft.com/office/officeart/2005/8/layout/vList2"/>
    <dgm:cxn modelId="{7BB0211B-FDBE-4ACB-A165-6AC2898D89BB}" type="presParOf" srcId="{B3A89D5C-FDE9-425D-A14E-F773422128EA}" destId="{7C7D9879-0780-4516-8DD4-28D0A6BD4DC2}" srcOrd="2" destOrd="0" presId="urn:microsoft.com/office/officeart/2005/8/layout/vList2"/>
    <dgm:cxn modelId="{81FF576B-7377-400D-9D73-036E90877FD8}" type="presParOf" srcId="{B3A89D5C-FDE9-425D-A14E-F773422128EA}" destId="{F6293CD1-4C2E-48C4-A3B0-0C5BCB3629DE}" srcOrd="3" destOrd="0" presId="urn:microsoft.com/office/officeart/2005/8/layout/vList2"/>
    <dgm:cxn modelId="{D5D09929-133A-448E-B1E1-CA1F79F56879}" type="presParOf" srcId="{B3A89D5C-FDE9-425D-A14E-F773422128EA}" destId="{E6C44C49-3A47-4E46-A5CE-CEA527E6B572}" srcOrd="4" destOrd="0" presId="urn:microsoft.com/office/officeart/2005/8/layout/vList2"/>
    <dgm:cxn modelId="{90225750-E742-429A-86FD-4EAF1555D155}" type="presParOf" srcId="{B3A89D5C-FDE9-425D-A14E-F773422128EA}" destId="{AD5A4475-2BA2-4303-825C-D10864A01135}" srcOrd="5" destOrd="0" presId="urn:microsoft.com/office/officeart/2005/8/layout/vList2"/>
    <dgm:cxn modelId="{51A3E5A7-CDB7-4693-955A-6581CDDC7EB7}" type="presParOf" srcId="{B3A89D5C-FDE9-425D-A14E-F773422128EA}" destId="{112BD14A-CC75-43DE-8E65-B0B31DD41D3B}" srcOrd="6" destOrd="0" presId="urn:microsoft.com/office/officeart/2005/8/layout/vList2"/>
    <dgm:cxn modelId="{DEC26130-8AAB-41FC-AD3D-4FAB33F2CF5E}" type="presParOf" srcId="{B3A89D5C-FDE9-425D-A14E-F773422128EA}" destId="{D8268AAA-8A34-46D3-8609-5F953A776974}" srcOrd="7" destOrd="0" presId="urn:microsoft.com/office/officeart/2005/8/layout/vList2"/>
    <dgm:cxn modelId="{C6305776-3E84-43E6-9BD0-24AAEB6510BB}" type="presParOf" srcId="{B3A89D5C-FDE9-425D-A14E-F773422128EA}" destId="{38B29A18-C6E3-49D2-B723-95AB043ACD5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F2DC1E-5F7F-4531-A06E-486341EBE7D9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2AF4AE-B627-438F-BEB5-A526AE22065A}">
      <dgm:prSet/>
      <dgm:spPr/>
      <dgm:t>
        <a:bodyPr/>
        <a:lstStyle/>
        <a:p>
          <a:r>
            <a:rPr lang="en-MT"/>
            <a:t>SQL Endpoint is serverless</a:t>
          </a:r>
          <a:endParaRPr lang="en-US"/>
        </a:p>
      </dgm:t>
    </dgm:pt>
    <dgm:pt modelId="{485D0877-BF51-4FBB-86D5-F760552ACDA9}" type="parTrans" cxnId="{A4EB6FA5-9682-4B4D-B164-45F1CAB85663}">
      <dgm:prSet/>
      <dgm:spPr/>
      <dgm:t>
        <a:bodyPr/>
        <a:lstStyle/>
        <a:p>
          <a:endParaRPr lang="en-US"/>
        </a:p>
      </dgm:t>
    </dgm:pt>
    <dgm:pt modelId="{207BA49A-6666-4BD3-82D3-B867A7794F59}" type="sibTrans" cxnId="{A4EB6FA5-9682-4B4D-B164-45F1CAB85663}">
      <dgm:prSet/>
      <dgm:spPr/>
      <dgm:t>
        <a:bodyPr/>
        <a:lstStyle/>
        <a:p>
          <a:endParaRPr lang="en-US"/>
        </a:p>
      </dgm:t>
    </dgm:pt>
    <dgm:pt modelId="{688F1BB9-3D03-45B5-99F5-F0C864BF39F4}">
      <dgm:prSet/>
      <dgm:spPr/>
      <dgm:t>
        <a:bodyPr/>
        <a:lstStyle/>
        <a:p>
          <a:r>
            <a:rPr lang="en-MT"/>
            <a:t>SQL Endpoint keeps a cache</a:t>
          </a:r>
          <a:endParaRPr lang="en-US"/>
        </a:p>
      </dgm:t>
    </dgm:pt>
    <dgm:pt modelId="{74B58C28-D585-43CB-A0AF-A372CE56F974}" type="parTrans" cxnId="{6B8D7E0D-8F07-47EC-89B1-7C11CB91C7D9}">
      <dgm:prSet/>
      <dgm:spPr/>
      <dgm:t>
        <a:bodyPr/>
        <a:lstStyle/>
        <a:p>
          <a:endParaRPr lang="en-US"/>
        </a:p>
      </dgm:t>
    </dgm:pt>
    <dgm:pt modelId="{BCF1D02F-5A90-4F6B-A5C6-30E78C3E0894}" type="sibTrans" cxnId="{6B8D7E0D-8F07-47EC-89B1-7C11CB91C7D9}">
      <dgm:prSet/>
      <dgm:spPr/>
      <dgm:t>
        <a:bodyPr/>
        <a:lstStyle/>
        <a:p>
          <a:endParaRPr lang="en-US"/>
        </a:p>
      </dgm:t>
    </dgm:pt>
    <dgm:pt modelId="{6BA13173-01B2-448F-A944-192A85885610}">
      <dgm:prSet/>
      <dgm:spPr/>
      <dgm:t>
        <a:bodyPr/>
        <a:lstStyle/>
        <a:p>
          <a:r>
            <a:rPr lang="en-MT"/>
            <a:t>It refreshes the cache automatically</a:t>
          </a:r>
          <a:endParaRPr lang="en-US"/>
        </a:p>
      </dgm:t>
    </dgm:pt>
    <dgm:pt modelId="{67D65711-E4C6-4A79-AF23-7517ACC3E6CA}" type="parTrans" cxnId="{3824B818-D5D5-4389-A60F-88A49217225C}">
      <dgm:prSet/>
      <dgm:spPr/>
      <dgm:t>
        <a:bodyPr/>
        <a:lstStyle/>
        <a:p>
          <a:endParaRPr lang="en-US"/>
        </a:p>
      </dgm:t>
    </dgm:pt>
    <dgm:pt modelId="{17CC5F29-B3D5-4D8C-BEE1-D55477413609}" type="sibTrans" cxnId="{3824B818-D5D5-4389-A60F-88A49217225C}">
      <dgm:prSet/>
      <dgm:spPr/>
      <dgm:t>
        <a:bodyPr/>
        <a:lstStyle/>
        <a:p>
          <a:endParaRPr lang="en-US"/>
        </a:p>
      </dgm:t>
    </dgm:pt>
    <dgm:pt modelId="{39592F66-6C68-4529-A7FC-CE1629BA8ABD}" type="pres">
      <dgm:prSet presAssocID="{A9F2DC1E-5F7F-4531-A06E-486341EBE7D9}" presName="linear" presStyleCnt="0">
        <dgm:presLayoutVars>
          <dgm:animLvl val="lvl"/>
          <dgm:resizeHandles val="exact"/>
        </dgm:presLayoutVars>
      </dgm:prSet>
      <dgm:spPr/>
    </dgm:pt>
    <dgm:pt modelId="{3F489854-FC34-4573-A96A-FC1E44789088}" type="pres">
      <dgm:prSet presAssocID="{2C2AF4AE-B627-438F-BEB5-A526AE2206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9D3D0B-CAE2-41AA-B938-BF3A70DA0589}" type="pres">
      <dgm:prSet presAssocID="{207BA49A-6666-4BD3-82D3-B867A7794F59}" presName="spacer" presStyleCnt="0"/>
      <dgm:spPr/>
    </dgm:pt>
    <dgm:pt modelId="{0F23E83D-C1A6-48C1-B75A-DEB07F2D59D4}" type="pres">
      <dgm:prSet presAssocID="{688F1BB9-3D03-45B5-99F5-F0C864BF39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C063DE5-22A7-4205-B1CB-A1D054FFC5FE}" type="pres">
      <dgm:prSet presAssocID="{BCF1D02F-5A90-4F6B-A5C6-30E78C3E0894}" presName="spacer" presStyleCnt="0"/>
      <dgm:spPr/>
    </dgm:pt>
    <dgm:pt modelId="{B122D930-2FF4-4740-9E50-F4179BF3F06B}" type="pres">
      <dgm:prSet presAssocID="{6BA13173-01B2-448F-A944-192A858856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B8D7E0D-8F07-47EC-89B1-7C11CB91C7D9}" srcId="{A9F2DC1E-5F7F-4531-A06E-486341EBE7D9}" destId="{688F1BB9-3D03-45B5-99F5-F0C864BF39F4}" srcOrd="1" destOrd="0" parTransId="{74B58C28-D585-43CB-A0AF-A372CE56F974}" sibTransId="{BCF1D02F-5A90-4F6B-A5C6-30E78C3E0894}"/>
    <dgm:cxn modelId="{3824B818-D5D5-4389-A60F-88A49217225C}" srcId="{A9F2DC1E-5F7F-4531-A06E-486341EBE7D9}" destId="{6BA13173-01B2-448F-A944-192A85885610}" srcOrd="2" destOrd="0" parTransId="{67D65711-E4C6-4A79-AF23-7517ACC3E6CA}" sibTransId="{17CC5F29-B3D5-4D8C-BEE1-D55477413609}"/>
    <dgm:cxn modelId="{FDD80E49-A21E-4BEE-AF87-0C3706FAC090}" type="presOf" srcId="{6BA13173-01B2-448F-A944-192A85885610}" destId="{B122D930-2FF4-4740-9E50-F4179BF3F06B}" srcOrd="0" destOrd="0" presId="urn:microsoft.com/office/officeart/2005/8/layout/vList2"/>
    <dgm:cxn modelId="{955DF36C-B95E-4FEB-A6CE-670FC9E6B8F6}" type="presOf" srcId="{2C2AF4AE-B627-438F-BEB5-A526AE22065A}" destId="{3F489854-FC34-4573-A96A-FC1E44789088}" srcOrd="0" destOrd="0" presId="urn:microsoft.com/office/officeart/2005/8/layout/vList2"/>
    <dgm:cxn modelId="{A4EB6FA5-9682-4B4D-B164-45F1CAB85663}" srcId="{A9F2DC1E-5F7F-4531-A06E-486341EBE7D9}" destId="{2C2AF4AE-B627-438F-BEB5-A526AE22065A}" srcOrd="0" destOrd="0" parTransId="{485D0877-BF51-4FBB-86D5-F760552ACDA9}" sibTransId="{207BA49A-6666-4BD3-82D3-B867A7794F59}"/>
    <dgm:cxn modelId="{E873D2B6-A6C4-4C92-8F7A-87302C0913C4}" type="presOf" srcId="{A9F2DC1E-5F7F-4531-A06E-486341EBE7D9}" destId="{39592F66-6C68-4529-A7FC-CE1629BA8ABD}" srcOrd="0" destOrd="0" presId="urn:microsoft.com/office/officeart/2005/8/layout/vList2"/>
    <dgm:cxn modelId="{EF79B8F9-91A8-4395-BB88-BF4F2A5556A6}" type="presOf" srcId="{688F1BB9-3D03-45B5-99F5-F0C864BF39F4}" destId="{0F23E83D-C1A6-48C1-B75A-DEB07F2D59D4}" srcOrd="0" destOrd="0" presId="urn:microsoft.com/office/officeart/2005/8/layout/vList2"/>
    <dgm:cxn modelId="{B54F3DFD-BA2F-4E4F-851D-C65DF2B586B3}" type="presParOf" srcId="{39592F66-6C68-4529-A7FC-CE1629BA8ABD}" destId="{3F489854-FC34-4573-A96A-FC1E44789088}" srcOrd="0" destOrd="0" presId="urn:microsoft.com/office/officeart/2005/8/layout/vList2"/>
    <dgm:cxn modelId="{5D0BCDA5-370F-41FA-914F-5703D770DE01}" type="presParOf" srcId="{39592F66-6C68-4529-A7FC-CE1629BA8ABD}" destId="{A39D3D0B-CAE2-41AA-B938-BF3A70DA0589}" srcOrd="1" destOrd="0" presId="urn:microsoft.com/office/officeart/2005/8/layout/vList2"/>
    <dgm:cxn modelId="{E9345FD8-ECD5-4263-8724-8116813B62E1}" type="presParOf" srcId="{39592F66-6C68-4529-A7FC-CE1629BA8ABD}" destId="{0F23E83D-C1A6-48C1-B75A-DEB07F2D59D4}" srcOrd="2" destOrd="0" presId="urn:microsoft.com/office/officeart/2005/8/layout/vList2"/>
    <dgm:cxn modelId="{0A8BF037-8646-42DA-85B0-AFF243019C9D}" type="presParOf" srcId="{39592F66-6C68-4529-A7FC-CE1629BA8ABD}" destId="{0C063DE5-22A7-4205-B1CB-A1D054FFC5FE}" srcOrd="3" destOrd="0" presId="urn:microsoft.com/office/officeart/2005/8/layout/vList2"/>
    <dgm:cxn modelId="{3954FD47-25E7-4D3C-BFDC-5ED62B7323CE}" type="presParOf" srcId="{39592F66-6C68-4529-A7FC-CE1629BA8ABD}" destId="{B122D930-2FF4-4740-9E50-F4179BF3F06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F03543-435B-4816-A22B-126D99182F2A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88F9EFD-D8AA-488B-9329-BC47FF25FE29}">
      <dgm:prSet/>
      <dgm:spPr/>
      <dgm:t>
        <a:bodyPr/>
        <a:lstStyle/>
        <a:p>
          <a:r>
            <a:rPr lang="en-MT"/>
            <a:t>The cache can be outdated</a:t>
          </a:r>
          <a:endParaRPr lang="en-US"/>
        </a:p>
      </dgm:t>
    </dgm:pt>
    <dgm:pt modelId="{10B38E2F-2B0B-4052-94C5-601024D8065F}" type="parTrans" cxnId="{10D4CFF4-CC6F-4A2C-BACA-DF604ABAB556}">
      <dgm:prSet/>
      <dgm:spPr/>
      <dgm:t>
        <a:bodyPr/>
        <a:lstStyle/>
        <a:p>
          <a:endParaRPr lang="en-US"/>
        </a:p>
      </dgm:t>
    </dgm:pt>
    <dgm:pt modelId="{706D47DF-B8C4-4460-B954-DBCE6DF71DC0}" type="sibTrans" cxnId="{10D4CFF4-CC6F-4A2C-BACA-DF604ABAB556}">
      <dgm:prSet/>
      <dgm:spPr/>
      <dgm:t>
        <a:bodyPr/>
        <a:lstStyle/>
        <a:p>
          <a:endParaRPr lang="en-US"/>
        </a:p>
      </dgm:t>
    </dgm:pt>
    <dgm:pt modelId="{19F455C3-3E8C-4384-A80F-EFC111E84294}">
      <dgm:prSet/>
      <dgm:spPr/>
      <dgm:t>
        <a:bodyPr/>
        <a:lstStyle/>
        <a:p>
          <a:r>
            <a:rPr lang="en-MT"/>
            <a:t>Specially noticed on the first access in the morning</a:t>
          </a:r>
          <a:endParaRPr lang="en-US"/>
        </a:p>
      </dgm:t>
    </dgm:pt>
    <dgm:pt modelId="{A4E9ABC8-F0A3-4F22-943C-511E6860E03F}" type="parTrans" cxnId="{EE1E1D30-BBB0-46E4-A022-F1EF3DF41E13}">
      <dgm:prSet/>
      <dgm:spPr/>
      <dgm:t>
        <a:bodyPr/>
        <a:lstStyle/>
        <a:p>
          <a:endParaRPr lang="en-US"/>
        </a:p>
      </dgm:t>
    </dgm:pt>
    <dgm:pt modelId="{EEF3986B-34B8-4574-8DE3-263274D248CD}" type="sibTrans" cxnId="{EE1E1D30-BBB0-46E4-A022-F1EF3DF41E13}">
      <dgm:prSet/>
      <dgm:spPr/>
      <dgm:t>
        <a:bodyPr/>
        <a:lstStyle/>
        <a:p>
          <a:endParaRPr lang="en-US"/>
        </a:p>
      </dgm:t>
    </dgm:pt>
    <dgm:pt modelId="{D2565982-126D-4431-B5AF-9C52BB69847B}">
      <dgm:prSet/>
      <dgm:spPr/>
      <dgm:t>
        <a:bodyPr/>
        <a:lstStyle/>
        <a:p>
          <a:r>
            <a:rPr lang="en-MT"/>
            <a:t>The number of files affects the cache refresh</a:t>
          </a:r>
          <a:endParaRPr lang="en-US"/>
        </a:p>
      </dgm:t>
    </dgm:pt>
    <dgm:pt modelId="{3C73EDC2-C3D9-4B81-A202-4EB44E19FDE7}" type="parTrans" cxnId="{D9F4E0D9-8F07-4941-8066-37BDA42DB22B}">
      <dgm:prSet/>
      <dgm:spPr/>
      <dgm:t>
        <a:bodyPr/>
        <a:lstStyle/>
        <a:p>
          <a:endParaRPr lang="en-US"/>
        </a:p>
      </dgm:t>
    </dgm:pt>
    <dgm:pt modelId="{B1CD9BD2-3EED-419F-92B7-FB7F95CCC159}" type="sibTrans" cxnId="{D9F4E0D9-8F07-4941-8066-37BDA42DB22B}">
      <dgm:prSet/>
      <dgm:spPr/>
      <dgm:t>
        <a:bodyPr/>
        <a:lstStyle/>
        <a:p>
          <a:endParaRPr lang="en-US"/>
        </a:p>
      </dgm:t>
    </dgm:pt>
    <dgm:pt modelId="{39BA4E85-565A-4948-BEBD-C0EEE75D4891}" type="pres">
      <dgm:prSet presAssocID="{18F03543-435B-4816-A22B-126D99182F2A}" presName="linear" presStyleCnt="0">
        <dgm:presLayoutVars>
          <dgm:animLvl val="lvl"/>
          <dgm:resizeHandles val="exact"/>
        </dgm:presLayoutVars>
      </dgm:prSet>
      <dgm:spPr/>
    </dgm:pt>
    <dgm:pt modelId="{A1F3F4DA-0473-4F78-9C49-E3DE1290A3D1}" type="pres">
      <dgm:prSet presAssocID="{688F9EFD-D8AA-488B-9329-BC47FF25FE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528CB7E-F67D-4A6B-BE14-6B54520B1283}" type="pres">
      <dgm:prSet presAssocID="{706D47DF-B8C4-4460-B954-DBCE6DF71DC0}" presName="spacer" presStyleCnt="0"/>
      <dgm:spPr/>
    </dgm:pt>
    <dgm:pt modelId="{56BA0ECB-036F-41C1-BEF7-7E177081D0D9}" type="pres">
      <dgm:prSet presAssocID="{19F455C3-3E8C-4384-A80F-EFC111E842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79250D-5BB2-4378-A312-CD8BB99A55B6}" type="pres">
      <dgm:prSet presAssocID="{EEF3986B-34B8-4574-8DE3-263274D248CD}" presName="spacer" presStyleCnt="0"/>
      <dgm:spPr/>
    </dgm:pt>
    <dgm:pt modelId="{1BC5FE0B-10EA-44EF-B058-027861267930}" type="pres">
      <dgm:prSet presAssocID="{D2565982-126D-4431-B5AF-9C52BB69847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E1E1D30-BBB0-46E4-A022-F1EF3DF41E13}" srcId="{18F03543-435B-4816-A22B-126D99182F2A}" destId="{19F455C3-3E8C-4384-A80F-EFC111E84294}" srcOrd="1" destOrd="0" parTransId="{A4E9ABC8-F0A3-4F22-943C-511E6860E03F}" sibTransId="{EEF3986B-34B8-4574-8DE3-263274D248CD}"/>
    <dgm:cxn modelId="{9D8D4947-EF0D-4D50-A6EC-142AC2D8CEEB}" type="presOf" srcId="{18F03543-435B-4816-A22B-126D99182F2A}" destId="{39BA4E85-565A-4948-BEBD-C0EEE75D4891}" srcOrd="0" destOrd="0" presId="urn:microsoft.com/office/officeart/2005/8/layout/vList2"/>
    <dgm:cxn modelId="{1297DD69-3EF2-402B-BCF5-AAB0D833A332}" type="presOf" srcId="{19F455C3-3E8C-4384-A80F-EFC111E84294}" destId="{56BA0ECB-036F-41C1-BEF7-7E177081D0D9}" srcOrd="0" destOrd="0" presId="urn:microsoft.com/office/officeart/2005/8/layout/vList2"/>
    <dgm:cxn modelId="{375E9DA3-E844-4BA5-8AD0-B639ADC47600}" type="presOf" srcId="{D2565982-126D-4431-B5AF-9C52BB69847B}" destId="{1BC5FE0B-10EA-44EF-B058-027861267930}" srcOrd="0" destOrd="0" presId="urn:microsoft.com/office/officeart/2005/8/layout/vList2"/>
    <dgm:cxn modelId="{B7F770D8-53FB-43B1-9721-BE01014C1EA0}" type="presOf" srcId="{688F9EFD-D8AA-488B-9329-BC47FF25FE29}" destId="{A1F3F4DA-0473-4F78-9C49-E3DE1290A3D1}" srcOrd="0" destOrd="0" presId="urn:microsoft.com/office/officeart/2005/8/layout/vList2"/>
    <dgm:cxn modelId="{D9F4E0D9-8F07-4941-8066-37BDA42DB22B}" srcId="{18F03543-435B-4816-A22B-126D99182F2A}" destId="{D2565982-126D-4431-B5AF-9C52BB69847B}" srcOrd="2" destOrd="0" parTransId="{3C73EDC2-C3D9-4B81-A202-4EB44E19FDE7}" sibTransId="{B1CD9BD2-3EED-419F-92B7-FB7F95CCC159}"/>
    <dgm:cxn modelId="{10D4CFF4-CC6F-4A2C-BACA-DF604ABAB556}" srcId="{18F03543-435B-4816-A22B-126D99182F2A}" destId="{688F9EFD-D8AA-488B-9329-BC47FF25FE29}" srcOrd="0" destOrd="0" parTransId="{10B38E2F-2B0B-4052-94C5-601024D8065F}" sibTransId="{706D47DF-B8C4-4460-B954-DBCE6DF71DC0}"/>
    <dgm:cxn modelId="{ABE78C4E-4ADA-4918-89B9-CF11EFB64276}" type="presParOf" srcId="{39BA4E85-565A-4948-BEBD-C0EEE75D4891}" destId="{A1F3F4DA-0473-4F78-9C49-E3DE1290A3D1}" srcOrd="0" destOrd="0" presId="urn:microsoft.com/office/officeart/2005/8/layout/vList2"/>
    <dgm:cxn modelId="{EA10AA60-002D-478D-9754-DC3BA869639E}" type="presParOf" srcId="{39BA4E85-565A-4948-BEBD-C0EEE75D4891}" destId="{5528CB7E-F67D-4A6B-BE14-6B54520B1283}" srcOrd="1" destOrd="0" presId="urn:microsoft.com/office/officeart/2005/8/layout/vList2"/>
    <dgm:cxn modelId="{65FDB01F-E294-4CF3-80B7-6E9AD528FE63}" type="presParOf" srcId="{39BA4E85-565A-4948-BEBD-C0EEE75D4891}" destId="{56BA0ECB-036F-41C1-BEF7-7E177081D0D9}" srcOrd="2" destOrd="0" presId="urn:microsoft.com/office/officeart/2005/8/layout/vList2"/>
    <dgm:cxn modelId="{B2AB40DA-EB11-4B0A-B1B5-D205F710B997}" type="presParOf" srcId="{39BA4E85-565A-4948-BEBD-C0EEE75D4891}" destId="{1179250D-5BB2-4378-A312-CD8BB99A55B6}" srcOrd="3" destOrd="0" presId="urn:microsoft.com/office/officeart/2005/8/layout/vList2"/>
    <dgm:cxn modelId="{084C44ED-51BA-48B6-AF36-5B00DB8A607C}" type="presParOf" srcId="{39BA4E85-565A-4948-BEBD-C0EEE75D4891}" destId="{1BC5FE0B-10EA-44EF-B058-02786126793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A871F0-88A0-4311-8832-5FD3AA9EC62D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DA6E85-55A1-4C2A-9745-16A00EDA5F29}">
      <dgm:prSet/>
      <dgm:spPr/>
      <dgm:t>
        <a:bodyPr/>
        <a:lstStyle/>
        <a:p>
          <a:r>
            <a:rPr lang="en-MT"/>
            <a:t>A simple refresh in the lakehouse solves the problem</a:t>
          </a:r>
          <a:endParaRPr lang="en-US"/>
        </a:p>
      </dgm:t>
    </dgm:pt>
    <dgm:pt modelId="{BF04D0C3-C565-45AB-ABD8-762FA334F4D5}" type="parTrans" cxnId="{BE59F42A-7B5E-4719-A145-80675C7B9A76}">
      <dgm:prSet/>
      <dgm:spPr/>
      <dgm:t>
        <a:bodyPr/>
        <a:lstStyle/>
        <a:p>
          <a:endParaRPr lang="en-US"/>
        </a:p>
      </dgm:t>
    </dgm:pt>
    <dgm:pt modelId="{48ADA402-95F4-4668-B105-3266E0762921}" type="sibTrans" cxnId="{BE59F42A-7B5E-4719-A145-80675C7B9A76}">
      <dgm:prSet/>
      <dgm:spPr/>
      <dgm:t>
        <a:bodyPr/>
        <a:lstStyle/>
        <a:p>
          <a:endParaRPr lang="en-US"/>
        </a:p>
      </dgm:t>
    </dgm:pt>
    <dgm:pt modelId="{DE81FBFE-2183-4E6A-92FF-A24053369CC9}">
      <dgm:prSet/>
      <dgm:spPr/>
      <dgm:t>
        <a:bodyPr/>
        <a:lstStyle/>
        <a:p>
          <a:r>
            <a:rPr lang="en-MT" dirty="0"/>
            <a:t>Triggering the refresh after a </a:t>
          </a:r>
          <a:r>
            <a:rPr lang="en-MT" dirty="0" err="1"/>
            <a:t>lakehouse</a:t>
          </a:r>
          <a:r>
            <a:rPr lang="en-MT" dirty="0"/>
            <a:t> </a:t>
          </a:r>
          <a:r>
            <a:rPr lang="en-MT"/>
            <a:t>change happens</a:t>
          </a:r>
          <a:endParaRPr lang="en-US" dirty="0"/>
        </a:p>
      </dgm:t>
    </dgm:pt>
    <dgm:pt modelId="{582E3176-EECA-43B8-9E3D-38CBC58FE21C}" type="parTrans" cxnId="{FF40F708-27B1-4531-9C8B-F9E575E0293E}">
      <dgm:prSet/>
      <dgm:spPr/>
      <dgm:t>
        <a:bodyPr/>
        <a:lstStyle/>
        <a:p>
          <a:endParaRPr lang="en-US"/>
        </a:p>
      </dgm:t>
    </dgm:pt>
    <dgm:pt modelId="{2EB43B95-835E-4392-AEEC-1756E7B5BE17}" type="sibTrans" cxnId="{FF40F708-27B1-4531-9C8B-F9E575E0293E}">
      <dgm:prSet/>
      <dgm:spPr/>
      <dgm:t>
        <a:bodyPr/>
        <a:lstStyle/>
        <a:p>
          <a:endParaRPr lang="en-US"/>
        </a:p>
      </dgm:t>
    </dgm:pt>
    <dgm:pt modelId="{483500F3-C38A-4E26-88BD-9BBDFCFE4204}">
      <dgm:prSet/>
      <dgm:spPr/>
      <dgm:t>
        <a:bodyPr/>
        <a:lstStyle/>
        <a:p>
          <a:r>
            <a:rPr lang="en-MT"/>
            <a:t>Keeping a good maintenance routine is essential</a:t>
          </a:r>
          <a:endParaRPr lang="en-US"/>
        </a:p>
      </dgm:t>
    </dgm:pt>
    <dgm:pt modelId="{FDDB5613-1CE5-406E-ABAE-419E706F9F15}" type="parTrans" cxnId="{50409D9A-A8EE-45FC-A519-446295B3F2C9}">
      <dgm:prSet/>
      <dgm:spPr/>
      <dgm:t>
        <a:bodyPr/>
        <a:lstStyle/>
        <a:p>
          <a:endParaRPr lang="en-US"/>
        </a:p>
      </dgm:t>
    </dgm:pt>
    <dgm:pt modelId="{43DB3680-2AA0-4022-BA1E-E6CD1976C472}" type="sibTrans" cxnId="{50409D9A-A8EE-45FC-A519-446295B3F2C9}">
      <dgm:prSet/>
      <dgm:spPr/>
      <dgm:t>
        <a:bodyPr/>
        <a:lstStyle/>
        <a:p>
          <a:endParaRPr lang="en-US"/>
        </a:p>
      </dgm:t>
    </dgm:pt>
    <dgm:pt modelId="{4EFEF2E8-F77D-4353-A737-A5D4887F06B9}" type="pres">
      <dgm:prSet presAssocID="{0BA871F0-88A0-4311-8832-5FD3AA9EC62D}" presName="linear" presStyleCnt="0">
        <dgm:presLayoutVars>
          <dgm:animLvl val="lvl"/>
          <dgm:resizeHandles val="exact"/>
        </dgm:presLayoutVars>
      </dgm:prSet>
      <dgm:spPr/>
    </dgm:pt>
    <dgm:pt modelId="{A46E7D7C-4EB3-458D-AA8C-36BDD7854921}" type="pres">
      <dgm:prSet presAssocID="{F3DA6E85-55A1-4C2A-9745-16A00EDA5F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4016907-3F14-4E1B-BA97-DECFE07B7B5E}" type="pres">
      <dgm:prSet presAssocID="{48ADA402-95F4-4668-B105-3266E0762921}" presName="spacer" presStyleCnt="0"/>
      <dgm:spPr/>
    </dgm:pt>
    <dgm:pt modelId="{1C6ADD41-74B3-4359-A042-46874A2C5622}" type="pres">
      <dgm:prSet presAssocID="{DE81FBFE-2183-4E6A-92FF-A24053369C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10551D0-DF7B-445E-8452-388300C955FC}" type="pres">
      <dgm:prSet presAssocID="{2EB43B95-835E-4392-AEEC-1756E7B5BE17}" presName="spacer" presStyleCnt="0"/>
      <dgm:spPr/>
    </dgm:pt>
    <dgm:pt modelId="{D59011BB-0FB7-43B0-80D2-8AB9E06DB304}" type="pres">
      <dgm:prSet presAssocID="{483500F3-C38A-4E26-88BD-9BBDFCFE420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F40F708-27B1-4531-9C8B-F9E575E0293E}" srcId="{0BA871F0-88A0-4311-8832-5FD3AA9EC62D}" destId="{DE81FBFE-2183-4E6A-92FF-A24053369CC9}" srcOrd="1" destOrd="0" parTransId="{582E3176-EECA-43B8-9E3D-38CBC58FE21C}" sibTransId="{2EB43B95-835E-4392-AEEC-1756E7B5BE17}"/>
    <dgm:cxn modelId="{DC0D3021-7ECB-4DBC-A9F8-B7148B7B9362}" type="presOf" srcId="{DE81FBFE-2183-4E6A-92FF-A24053369CC9}" destId="{1C6ADD41-74B3-4359-A042-46874A2C5622}" srcOrd="0" destOrd="0" presId="urn:microsoft.com/office/officeart/2005/8/layout/vList2"/>
    <dgm:cxn modelId="{61241A25-A351-46FA-A001-FFB027B1E636}" type="presOf" srcId="{483500F3-C38A-4E26-88BD-9BBDFCFE4204}" destId="{D59011BB-0FB7-43B0-80D2-8AB9E06DB304}" srcOrd="0" destOrd="0" presId="urn:microsoft.com/office/officeart/2005/8/layout/vList2"/>
    <dgm:cxn modelId="{BE59F42A-7B5E-4719-A145-80675C7B9A76}" srcId="{0BA871F0-88A0-4311-8832-5FD3AA9EC62D}" destId="{F3DA6E85-55A1-4C2A-9745-16A00EDA5F29}" srcOrd="0" destOrd="0" parTransId="{BF04D0C3-C565-45AB-ABD8-762FA334F4D5}" sibTransId="{48ADA402-95F4-4668-B105-3266E0762921}"/>
    <dgm:cxn modelId="{50409D9A-A8EE-45FC-A519-446295B3F2C9}" srcId="{0BA871F0-88A0-4311-8832-5FD3AA9EC62D}" destId="{483500F3-C38A-4E26-88BD-9BBDFCFE4204}" srcOrd="2" destOrd="0" parTransId="{FDDB5613-1CE5-406E-ABAE-419E706F9F15}" sibTransId="{43DB3680-2AA0-4022-BA1E-E6CD1976C472}"/>
    <dgm:cxn modelId="{E1F920BF-3EAF-4840-8355-26234F49D526}" type="presOf" srcId="{F3DA6E85-55A1-4C2A-9745-16A00EDA5F29}" destId="{A46E7D7C-4EB3-458D-AA8C-36BDD7854921}" srcOrd="0" destOrd="0" presId="urn:microsoft.com/office/officeart/2005/8/layout/vList2"/>
    <dgm:cxn modelId="{3333CAFB-7A09-4B52-9E39-7542A06F86EC}" type="presOf" srcId="{0BA871F0-88A0-4311-8832-5FD3AA9EC62D}" destId="{4EFEF2E8-F77D-4353-A737-A5D4887F06B9}" srcOrd="0" destOrd="0" presId="urn:microsoft.com/office/officeart/2005/8/layout/vList2"/>
    <dgm:cxn modelId="{01F0CAFA-250F-48A2-A945-5F8073DD060A}" type="presParOf" srcId="{4EFEF2E8-F77D-4353-A737-A5D4887F06B9}" destId="{A46E7D7C-4EB3-458D-AA8C-36BDD7854921}" srcOrd="0" destOrd="0" presId="urn:microsoft.com/office/officeart/2005/8/layout/vList2"/>
    <dgm:cxn modelId="{872C6EF6-8C11-4C0C-80B8-710E2F14CFD4}" type="presParOf" srcId="{4EFEF2E8-F77D-4353-A737-A5D4887F06B9}" destId="{B4016907-3F14-4E1B-BA97-DECFE07B7B5E}" srcOrd="1" destOrd="0" presId="urn:microsoft.com/office/officeart/2005/8/layout/vList2"/>
    <dgm:cxn modelId="{4AA1D36D-7590-4F56-A9A3-74962CED7BD3}" type="presParOf" srcId="{4EFEF2E8-F77D-4353-A737-A5D4887F06B9}" destId="{1C6ADD41-74B3-4359-A042-46874A2C5622}" srcOrd="2" destOrd="0" presId="urn:microsoft.com/office/officeart/2005/8/layout/vList2"/>
    <dgm:cxn modelId="{85E54900-DE17-4B2D-B689-845897F08F72}" type="presParOf" srcId="{4EFEF2E8-F77D-4353-A737-A5D4887F06B9}" destId="{410551D0-DF7B-445E-8452-388300C955FC}" srcOrd="3" destOrd="0" presId="urn:microsoft.com/office/officeart/2005/8/layout/vList2"/>
    <dgm:cxn modelId="{93E8D803-80FF-465E-9199-EC189096E0D1}" type="presParOf" srcId="{4EFEF2E8-F77D-4353-A737-A5D4887F06B9}" destId="{D59011BB-0FB7-43B0-80D2-8AB9E06DB30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0082B3-BF76-4496-BC57-4898924B7ED9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E7C6B1E-2E4E-4767-A6D9-0C6D7107446E}">
      <dgm:prSet/>
      <dgm:spPr/>
      <dgm:t>
        <a:bodyPr/>
        <a:lstStyle/>
        <a:p>
          <a:r>
            <a:rPr lang="en-MT"/>
            <a:t>It’s disabled after 4 errors</a:t>
          </a:r>
          <a:endParaRPr lang="en-US"/>
        </a:p>
      </dgm:t>
    </dgm:pt>
    <dgm:pt modelId="{C5F4E8F1-9D43-452C-BE07-96597E19A97D}" type="parTrans" cxnId="{E6255F0F-6B36-4219-A784-9FB63ABC89A9}">
      <dgm:prSet/>
      <dgm:spPr/>
      <dgm:t>
        <a:bodyPr/>
        <a:lstStyle/>
        <a:p>
          <a:endParaRPr lang="en-US"/>
        </a:p>
      </dgm:t>
    </dgm:pt>
    <dgm:pt modelId="{D1A2F2D2-4585-4EA4-8298-278D3AA8A2D0}" type="sibTrans" cxnId="{E6255F0F-6B36-4219-A784-9FB63ABC89A9}">
      <dgm:prSet/>
      <dgm:spPr/>
      <dgm:t>
        <a:bodyPr/>
        <a:lstStyle/>
        <a:p>
          <a:endParaRPr lang="en-US"/>
        </a:p>
      </dgm:t>
    </dgm:pt>
    <dgm:pt modelId="{E687BF60-253B-4396-9237-FDA787C550DA}">
      <dgm:prSet/>
      <dgm:spPr/>
      <dgm:t>
        <a:bodyPr/>
        <a:lstStyle/>
        <a:p>
          <a:r>
            <a:rPr lang="en-MT"/>
            <a:t>No alert is generated</a:t>
          </a:r>
          <a:endParaRPr lang="en-US"/>
        </a:p>
      </dgm:t>
    </dgm:pt>
    <dgm:pt modelId="{3BE8742A-85C0-4A52-9A53-4383C63F9D17}" type="parTrans" cxnId="{C0E3099E-93E0-45B9-82E7-065215D3002C}">
      <dgm:prSet/>
      <dgm:spPr/>
      <dgm:t>
        <a:bodyPr/>
        <a:lstStyle/>
        <a:p>
          <a:endParaRPr lang="en-US"/>
        </a:p>
      </dgm:t>
    </dgm:pt>
    <dgm:pt modelId="{DB239D93-D90D-4E3B-9EB6-874D4787376B}" type="sibTrans" cxnId="{C0E3099E-93E0-45B9-82E7-065215D3002C}">
      <dgm:prSet/>
      <dgm:spPr/>
      <dgm:t>
        <a:bodyPr/>
        <a:lstStyle/>
        <a:p>
          <a:endParaRPr lang="en-US"/>
        </a:p>
      </dgm:t>
    </dgm:pt>
    <dgm:pt modelId="{8DD290DE-9FCA-4BE7-989E-80387AFD5CD2}">
      <dgm:prSet/>
      <dgm:spPr/>
      <dgm:t>
        <a:bodyPr/>
        <a:lstStyle/>
        <a:p>
          <a:r>
            <a:rPr lang="en-MT"/>
            <a:t>There is no event to capture this fact</a:t>
          </a:r>
          <a:endParaRPr lang="en-US"/>
        </a:p>
      </dgm:t>
    </dgm:pt>
    <dgm:pt modelId="{414C72BA-99B8-40AF-982D-99DF5612C17D}" type="parTrans" cxnId="{BCF758C1-1ECC-40F2-9D06-CC98546498C5}">
      <dgm:prSet/>
      <dgm:spPr/>
      <dgm:t>
        <a:bodyPr/>
        <a:lstStyle/>
        <a:p>
          <a:endParaRPr lang="en-US"/>
        </a:p>
      </dgm:t>
    </dgm:pt>
    <dgm:pt modelId="{3BA8DCC6-F8B4-4B2C-A635-50F786D07A76}" type="sibTrans" cxnId="{BCF758C1-1ECC-40F2-9D06-CC98546498C5}">
      <dgm:prSet/>
      <dgm:spPr/>
      <dgm:t>
        <a:bodyPr/>
        <a:lstStyle/>
        <a:p>
          <a:endParaRPr lang="en-US"/>
        </a:p>
      </dgm:t>
    </dgm:pt>
    <dgm:pt modelId="{3B8E13DA-0C49-4978-A124-950D13B1ADBD}" type="pres">
      <dgm:prSet presAssocID="{770082B3-BF76-4496-BC57-4898924B7ED9}" presName="linear" presStyleCnt="0">
        <dgm:presLayoutVars>
          <dgm:animLvl val="lvl"/>
          <dgm:resizeHandles val="exact"/>
        </dgm:presLayoutVars>
      </dgm:prSet>
      <dgm:spPr/>
    </dgm:pt>
    <dgm:pt modelId="{E7E08892-5DD0-4F96-B2F9-54A452B60093}" type="pres">
      <dgm:prSet presAssocID="{5E7C6B1E-2E4E-4767-A6D9-0C6D7107446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B2760F-D94C-4574-A3E6-0C3B10F36BC1}" type="pres">
      <dgm:prSet presAssocID="{D1A2F2D2-4585-4EA4-8298-278D3AA8A2D0}" presName="spacer" presStyleCnt="0"/>
      <dgm:spPr/>
    </dgm:pt>
    <dgm:pt modelId="{ECC9DB43-B9D8-459D-8BEE-A46E51FA106C}" type="pres">
      <dgm:prSet presAssocID="{E687BF60-253B-4396-9237-FDA787C550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6B486E-08B7-4274-A47D-E1D134B714DD}" type="pres">
      <dgm:prSet presAssocID="{DB239D93-D90D-4E3B-9EB6-874D4787376B}" presName="spacer" presStyleCnt="0"/>
      <dgm:spPr/>
    </dgm:pt>
    <dgm:pt modelId="{69AA6EE0-BB48-4EDC-88B6-55677CB114C7}" type="pres">
      <dgm:prSet presAssocID="{8DD290DE-9FCA-4BE7-989E-80387AFD5CD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6255F0F-6B36-4219-A784-9FB63ABC89A9}" srcId="{770082B3-BF76-4496-BC57-4898924B7ED9}" destId="{5E7C6B1E-2E4E-4767-A6D9-0C6D7107446E}" srcOrd="0" destOrd="0" parTransId="{C5F4E8F1-9D43-452C-BE07-96597E19A97D}" sibTransId="{D1A2F2D2-4585-4EA4-8298-278D3AA8A2D0}"/>
    <dgm:cxn modelId="{EB7F192E-0F93-429F-BFF9-68D23714581D}" type="presOf" srcId="{8DD290DE-9FCA-4BE7-989E-80387AFD5CD2}" destId="{69AA6EE0-BB48-4EDC-88B6-55677CB114C7}" srcOrd="0" destOrd="0" presId="urn:microsoft.com/office/officeart/2005/8/layout/vList2"/>
    <dgm:cxn modelId="{2BC81632-7B6C-43E6-B909-C3241AD91019}" type="presOf" srcId="{E687BF60-253B-4396-9237-FDA787C550DA}" destId="{ECC9DB43-B9D8-459D-8BEE-A46E51FA106C}" srcOrd="0" destOrd="0" presId="urn:microsoft.com/office/officeart/2005/8/layout/vList2"/>
    <dgm:cxn modelId="{98E96437-9408-42DA-B604-C6EDBFAEC9DE}" type="presOf" srcId="{5E7C6B1E-2E4E-4767-A6D9-0C6D7107446E}" destId="{E7E08892-5DD0-4F96-B2F9-54A452B60093}" srcOrd="0" destOrd="0" presId="urn:microsoft.com/office/officeart/2005/8/layout/vList2"/>
    <dgm:cxn modelId="{ABC6304F-9A77-4B70-B1B4-4A1A43EB0C47}" type="presOf" srcId="{770082B3-BF76-4496-BC57-4898924B7ED9}" destId="{3B8E13DA-0C49-4978-A124-950D13B1ADBD}" srcOrd="0" destOrd="0" presId="urn:microsoft.com/office/officeart/2005/8/layout/vList2"/>
    <dgm:cxn modelId="{C0E3099E-93E0-45B9-82E7-065215D3002C}" srcId="{770082B3-BF76-4496-BC57-4898924B7ED9}" destId="{E687BF60-253B-4396-9237-FDA787C550DA}" srcOrd="1" destOrd="0" parTransId="{3BE8742A-85C0-4A52-9A53-4383C63F9D17}" sibTransId="{DB239D93-D90D-4E3B-9EB6-874D4787376B}"/>
    <dgm:cxn modelId="{BCF758C1-1ECC-40F2-9D06-CC98546498C5}" srcId="{770082B3-BF76-4496-BC57-4898924B7ED9}" destId="{8DD290DE-9FCA-4BE7-989E-80387AFD5CD2}" srcOrd="2" destOrd="0" parTransId="{414C72BA-99B8-40AF-982D-99DF5612C17D}" sibTransId="{3BA8DCC6-F8B4-4B2C-A635-50F786D07A76}"/>
    <dgm:cxn modelId="{AD54C2D2-112D-43EA-94BC-79F4F4EF4226}" type="presParOf" srcId="{3B8E13DA-0C49-4978-A124-950D13B1ADBD}" destId="{E7E08892-5DD0-4F96-B2F9-54A452B60093}" srcOrd="0" destOrd="0" presId="urn:microsoft.com/office/officeart/2005/8/layout/vList2"/>
    <dgm:cxn modelId="{DBB20980-FE8D-4F9B-AF4D-DED22BE8AE63}" type="presParOf" srcId="{3B8E13DA-0C49-4978-A124-950D13B1ADBD}" destId="{5AB2760F-D94C-4574-A3E6-0C3B10F36BC1}" srcOrd="1" destOrd="0" presId="urn:microsoft.com/office/officeart/2005/8/layout/vList2"/>
    <dgm:cxn modelId="{ACC80E67-04DE-4467-A61A-A56614FD5526}" type="presParOf" srcId="{3B8E13DA-0C49-4978-A124-950D13B1ADBD}" destId="{ECC9DB43-B9D8-459D-8BEE-A46E51FA106C}" srcOrd="2" destOrd="0" presId="urn:microsoft.com/office/officeart/2005/8/layout/vList2"/>
    <dgm:cxn modelId="{E105DC93-E3A6-4F33-8792-A9A55C7C1E19}" type="presParOf" srcId="{3B8E13DA-0C49-4978-A124-950D13B1ADBD}" destId="{526B486E-08B7-4274-A47D-E1D134B714DD}" srcOrd="3" destOrd="0" presId="urn:microsoft.com/office/officeart/2005/8/layout/vList2"/>
    <dgm:cxn modelId="{B93A1444-021D-43ED-9BF9-0227714D4650}" type="presParOf" srcId="{3B8E13DA-0C49-4978-A124-950D13B1ADBD}" destId="{69AA6EE0-BB48-4EDC-88B6-55677CB114C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F2C614-2F3A-4576-9E30-2E19D47DA220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20BD35-7A94-42BD-AD19-74812326787E}">
      <dgm:prSet/>
      <dgm:spPr/>
      <dgm:t>
        <a:bodyPr/>
        <a:lstStyle/>
        <a:p>
          <a:r>
            <a:rPr lang="en-MT"/>
            <a:t>Retrieve the schedule status using Fabric API</a:t>
          </a:r>
          <a:endParaRPr lang="en-US"/>
        </a:p>
      </dgm:t>
    </dgm:pt>
    <dgm:pt modelId="{CA509FEA-BC8A-4683-99A6-E037872EF04D}" type="parTrans" cxnId="{0FF0159A-5633-453F-9635-1B87974979FF}">
      <dgm:prSet/>
      <dgm:spPr/>
      <dgm:t>
        <a:bodyPr/>
        <a:lstStyle/>
        <a:p>
          <a:endParaRPr lang="en-US"/>
        </a:p>
      </dgm:t>
    </dgm:pt>
    <dgm:pt modelId="{6A1C29D5-AC86-4527-8D61-B0B63895CF68}" type="sibTrans" cxnId="{0FF0159A-5633-453F-9635-1B87974979FF}">
      <dgm:prSet/>
      <dgm:spPr/>
      <dgm:t>
        <a:bodyPr/>
        <a:lstStyle/>
        <a:p>
          <a:endParaRPr lang="en-US"/>
        </a:p>
      </dgm:t>
    </dgm:pt>
    <dgm:pt modelId="{92719976-834A-4748-8717-E500D89385D2}">
      <dgm:prSet/>
      <dgm:spPr/>
      <dgm:t>
        <a:bodyPr/>
        <a:lstStyle/>
        <a:p>
          <a:r>
            <a:rPr lang="en-MT"/>
            <a:t>Use a scheduled notebook to monitor the schedule status</a:t>
          </a:r>
          <a:endParaRPr lang="en-US"/>
        </a:p>
      </dgm:t>
    </dgm:pt>
    <dgm:pt modelId="{A0CF0D99-3D5B-4280-BD4C-C0E3F1739B47}" type="parTrans" cxnId="{9EF6F37D-7281-4038-B188-4E61AD621AF3}">
      <dgm:prSet/>
      <dgm:spPr/>
      <dgm:t>
        <a:bodyPr/>
        <a:lstStyle/>
        <a:p>
          <a:endParaRPr lang="en-US"/>
        </a:p>
      </dgm:t>
    </dgm:pt>
    <dgm:pt modelId="{51F724CE-BF63-4A1C-8AC9-D6D1F7C68BB9}" type="sibTrans" cxnId="{9EF6F37D-7281-4038-B188-4E61AD621AF3}">
      <dgm:prSet/>
      <dgm:spPr/>
      <dgm:t>
        <a:bodyPr/>
        <a:lstStyle/>
        <a:p>
          <a:endParaRPr lang="en-US"/>
        </a:p>
      </dgm:t>
    </dgm:pt>
    <dgm:pt modelId="{D066C86F-6E8F-44DC-9884-46A4682C7DF7}">
      <dgm:prSet/>
      <dgm:spPr/>
      <dgm:t>
        <a:bodyPr/>
        <a:lstStyle/>
        <a:p>
          <a:r>
            <a:rPr lang="en-MT"/>
            <a:t>Use a Pipeline to send alerts</a:t>
          </a:r>
          <a:endParaRPr lang="en-US"/>
        </a:p>
      </dgm:t>
    </dgm:pt>
    <dgm:pt modelId="{FE8413DB-E7F3-4188-BE59-4938E8791E6C}" type="parTrans" cxnId="{B2FD9215-C212-4DC1-925A-664FC74BD7AB}">
      <dgm:prSet/>
      <dgm:spPr/>
      <dgm:t>
        <a:bodyPr/>
        <a:lstStyle/>
        <a:p>
          <a:endParaRPr lang="en-US"/>
        </a:p>
      </dgm:t>
    </dgm:pt>
    <dgm:pt modelId="{D72ED79B-851B-4926-A5C1-22FC8BA8ADD1}" type="sibTrans" cxnId="{B2FD9215-C212-4DC1-925A-664FC74BD7AB}">
      <dgm:prSet/>
      <dgm:spPr/>
      <dgm:t>
        <a:bodyPr/>
        <a:lstStyle/>
        <a:p>
          <a:endParaRPr lang="en-US"/>
        </a:p>
      </dgm:t>
    </dgm:pt>
    <dgm:pt modelId="{3399799D-797D-4AF4-A793-4CD9C01EA9CB}" type="pres">
      <dgm:prSet presAssocID="{B0F2C614-2F3A-4576-9E30-2E19D47DA220}" presName="linear" presStyleCnt="0">
        <dgm:presLayoutVars>
          <dgm:animLvl val="lvl"/>
          <dgm:resizeHandles val="exact"/>
        </dgm:presLayoutVars>
      </dgm:prSet>
      <dgm:spPr/>
    </dgm:pt>
    <dgm:pt modelId="{86E963BF-3C37-4B85-8925-9027459FF04C}" type="pres">
      <dgm:prSet presAssocID="{8820BD35-7A94-42BD-AD19-7481232678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49DC4A-0A10-4633-95B5-AADE8BF2B19A}" type="pres">
      <dgm:prSet presAssocID="{6A1C29D5-AC86-4527-8D61-B0B63895CF68}" presName="spacer" presStyleCnt="0"/>
      <dgm:spPr/>
    </dgm:pt>
    <dgm:pt modelId="{4D2511D5-0679-4CC7-9A36-050C86058589}" type="pres">
      <dgm:prSet presAssocID="{92719976-834A-4748-8717-E500D89385D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94743C-981F-4599-8989-814EBFC02A77}" type="pres">
      <dgm:prSet presAssocID="{51F724CE-BF63-4A1C-8AC9-D6D1F7C68BB9}" presName="spacer" presStyleCnt="0"/>
      <dgm:spPr/>
    </dgm:pt>
    <dgm:pt modelId="{9B796247-23F0-4B15-AE37-3FBC746DC5B1}" type="pres">
      <dgm:prSet presAssocID="{D066C86F-6E8F-44DC-9884-46A4682C7DF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2FD9215-C212-4DC1-925A-664FC74BD7AB}" srcId="{B0F2C614-2F3A-4576-9E30-2E19D47DA220}" destId="{D066C86F-6E8F-44DC-9884-46A4682C7DF7}" srcOrd="2" destOrd="0" parTransId="{FE8413DB-E7F3-4188-BE59-4938E8791E6C}" sibTransId="{D72ED79B-851B-4926-A5C1-22FC8BA8ADD1}"/>
    <dgm:cxn modelId="{A8BD401C-6CF4-42E8-A6A0-2A49504E8BC9}" type="presOf" srcId="{8820BD35-7A94-42BD-AD19-74812326787E}" destId="{86E963BF-3C37-4B85-8925-9027459FF04C}" srcOrd="0" destOrd="0" presId="urn:microsoft.com/office/officeart/2005/8/layout/vList2"/>
    <dgm:cxn modelId="{34D3D929-3617-4644-B3BB-29BE328A6D55}" type="presOf" srcId="{92719976-834A-4748-8717-E500D89385D2}" destId="{4D2511D5-0679-4CC7-9A36-050C86058589}" srcOrd="0" destOrd="0" presId="urn:microsoft.com/office/officeart/2005/8/layout/vList2"/>
    <dgm:cxn modelId="{800BC666-8C45-4A62-8E2C-BEC2D8B44B14}" type="presOf" srcId="{B0F2C614-2F3A-4576-9E30-2E19D47DA220}" destId="{3399799D-797D-4AF4-A793-4CD9C01EA9CB}" srcOrd="0" destOrd="0" presId="urn:microsoft.com/office/officeart/2005/8/layout/vList2"/>
    <dgm:cxn modelId="{D6998653-BEDB-4998-8B1F-8A695927F6EB}" type="presOf" srcId="{D066C86F-6E8F-44DC-9884-46A4682C7DF7}" destId="{9B796247-23F0-4B15-AE37-3FBC746DC5B1}" srcOrd="0" destOrd="0" presId="urn:microsoft.com/office/officeart/2005/8/layout/vList2"/>
    <dgm:cxn modelId="{9EF6F37D-7281-4038-B188-4E61AD621AF3}" srcId="{B0F2C614-2F3A-4576-9E30-2E19D47DA220}" destId="{92719976-834A-4748-8717-E500D89385D2}" srcOrd="1" destOrd="0" parTransId="{A0CF0D99-3D5B-4280-BD4C-C0E3F1739B47}" sibTransId="{51F724CE-BF63-4A1C-8AC9-D6D1F7C68BB9}"/>
    <dgm:cxn modelId="{0FF0159A-5633-453F-9635-1B87974979FF}" srcId="{B0F2C614-2F3A-4576-9E30-2E19D47DA220}" destId="{8820BD35-7A94-42BD-AD19-74812326787E}" srcOrd="0" destOrd="0" parTransId="{CA509FEA-BC8A-4683-99A6-E037872EF04D}" sibTransId="{6A1C29D5-AC86-4527-8D61-B0B63895CF68}"/>
    <dgm:cxn modelId="{FF19E3BF-1DA7-47A5-B8CB-53BC8223F8CC}" type="presParOf" srcId="{3399799D-797D-4AF4-A793-4CD9C01EA9CB}" destId="{86E963BF-3C37-4B85-8925-9027459FF04C}" srcOrd="0" destOrd="0" presId="urn:microsoft.com/office/officeart/2005/8/layout/vList2"/>
    <dgm:cxn modelId="{E04ABCBA-CC9E-44CA-A084-43135265C863}" type="presParOf" srcId="{3399799D-797D-4AF4-A793-4CD9C01EA9CB}" destId="{3249DC4A-0A10-4633-95B5-AADE8BF2B19A}" srcOrd="1" destOrd="0" presId="urn:microsoft.com/office/officeart/2005/8/layout/vList2"/>
    <dgm:cxn modelId="{EB2817B3-F32F-4D2E-8AC3-394F658C8359}" type="presParOf" srcId="{3399799D-797D-4AF4-A793-4CD9C01EA9CB}" destId="{4D2511D5-0679-4CC7-9A36-050C86058589}" srcOrd="2" destOrd="0" presId="urn:microsoft.com/office/officeart/2005/8/layout/vList2"/>
    <dgm:cxn modelId="{273B2C7E-03DD-4117-B6A9-EF38A5244993}" type="presParOf" srcId="{3399799D-797D-4AF4-A793-4CD9C01EA9CB}" destId="{6494743C-981F-4599-8989-814EBFC02A77}" srcOrd="3" destOrd="0" presId="urn:microsoft.com/office/officeart/2005/8/layout/vList2"/>
    <dgm:cxn modelId="{58E51CE2-6140-4B63-A3F9-E01CEFED816D}" type="presParOf" srcId="{3399799D-797D-4AF4-A793-4CD9C01EA9CB}" destId="{9B796247-23F0-4B15-AE37-3FBC746DC5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291E290-123A-4326-B723-5D8119F3E897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A41263-882B-4A06-B93C-9F17EAF7A0AB}">
      <dgm:prSet/>
      <dgm:spPr/>
      <dgm:t>
        <a:bodyPr/>
        <a:lstStyle/>
        <a:p>
          <a:r>
            <a:rPr lang="en-MT"/>
            <a:t>Notebooks can’t run continuously</a:t>
          </a:r>
          <a:endParaRPr lang="en-US"/>
        </a:p>
      </dgm:t>
    </dgm:pt>
    <dgm:pt modelId="{C80CA8FE-7164-41F8-A6F2-F5D36678C69E}" type="parTrans" cxnId="{5AB6E852-846D-46BB-96C5-20BC97852603}">
      <dgm:prSet/>
      <dgm:spPr/>
      <dgm:t>
        <a:bodyPr/>
        <a:lstStyle/>
        <a:p>
          <a:endParaRPr lang="en-US"/>
        </a:p>
      </dgm:t>
    </dgm:pt>
    <dgm:pt modelId="{6C062E91-0ACF-4E60-B4DB-10142CF9DD95}" type="sibTrans" cxnId="{5AB6E852-846D-46BB-96C5-20BC97852603}">
      <dgm:prSet/>
      <dgm:spPr/>
      <dgm:t>
        <a:bodyPr/>
        <a:lstStyle/>
        <a:p>
          <a:endParaRPr lang="en-US"/>
        </a:p>
      </dgm:t>
    </dgm:pt>
    <dgm:pt modelId="{55DFF2DF-C62C-450F-AFB8-0251587A5FA8}">
      <dgm:prSet/>
      <dgm:spPr/>
      <dgm:t>
        <a:bodyPr/>
        <a:lstStyle/>
        <a:p>
          <a:r>
            <a:rPr lang="en-MT"/>
            <a:t>Activator can trigger a notebook</a:t>
          </a:r>
          <a:endParaRPr lang="en-US"/>
        </a:p>
      </dgm:t>
    </dgm:pt>
    <dgm:pt modelId="{80F824CE-56BD-44B0-BF05-10779E3C61F1}" type="parTrans" cxnId="{EFE5A480-F02D-4699-8CC6-E22427927515}">
      <dgm:prSet/>
      <dgm:spPr/>
      <dgm:t>
        <a:bodyPr/>
        <a:lstStyle/>
        <a:p>
          <a:endParaRPr lang="en-US"/>
        </a:p>
      </dgm:t>
    </dgm:pt>
    <dgm:pt modelId="{398B798E-212B-4742-8F58-6A1A9DA7612D}" type="sibTrans" cxnId="{EFE5A480-F02D-4699-8CC6-E22427927515}">
      <dgm:prSet/>
      <dgm:spPr/>
      <dgm:t>
        <a:bodyPr/>
        <a:lstStyle/>
        <a:p>
          <a:endParaRPr lang="en-US"/>
        </a:p>
      </dgm:t>
    </dgm:pt>
    <dgm:pt modelId="{C4360AB1-DB2D-4F4A-ADAF-5CDA5300EDF0}">
      <dgm:prSet/>
      <dgm:spPr/>
      <dgm:t>
        <a:bodyPr/>
        <a:lstStyle/>
        <a:p>
          <a:r>
            <a:rPr lang="en-MT"/>
            <a:t>A flag in a table can trigger the Activator</a:t>
          </a:r>
          <a:endParaRPr lang="en-US"/>
        </a:p>
      </dgm:t>
    </dgm:pt>
    <dgm:pt modelId="{F4C01489-3193-4A92-8C41-A3F383F25AC5}" type="parTrans" cxnId="{35A9FEA0-94FC-48C5-88A3-D60EFEBC3534}">
      <dgm:prSet/>
      <dgm:spPr/>
      <dgm:t>
        <a:bodyPr/>
        <a:lstStyle/>
        <a:p>
          <a:endParaRPr lang="en-US"/>
        </a:p>
      </dgm:t>
    </dgm:pt>
    <dgm:pt modelId="{8ECDC53D-E92E-4870-8D8B-380094C33553}" type="sibTrans" cxnId="{35A9FEA0-94FC-48C5-88A3-D60EFEBC3534}">
      <dgm:prSet/>
      <dgm:spPr/>
      <dgm:t>
        <a:bodyPr/>
        <a:lstStyle/>
        <a:p>
          <a:endParaRPr lang="en-US"/>
        </a:p>
      </dgm:t>
    </dgm:pt>
    <dgm:pt modelId="{CDC4C646-AE77-41AE-A1A3-38BBFC04D34C}">
      <dgm:prSet/>
      <dgm:spPr/>
      <dgm:t>
        <a:bodyPr/>
        <a:lstStyle/>
        <a:p>
          <a:r>
            <a:rPr lang="en-MT"/>
            <a:t>The Notebook can set the flag in the table</a:t>
          </a:r>
          <a:endParaRPr lang="en-US"/>
        </a:p>
      </dgm:t>
    </dgm:pt>
    <dgm:pt modelId="{895C2B06-EACE-4EF6-B440-B53FE28D7B49}" type="parTrans" cxnId="{A7737F31-30E0-4ED9-9D80-617B4452701D}">
      <dgm:prSet/>
      <dgm:spPr/>
      <dgm:t>
        <a:bodyPr/>
        <a:lstStyle/>
        <a:p>
          <a:endParaRPr lang="en-US"/>
        </a:p>
      </dgm:t>
    </dgm:pt>
    <dgm:pt modelId="{C9EA95F8-4793-4672-861E-90090CBED579}" type="sibTrans" cxnId="{A7737F31-30E0-4ED9-9D80-617B4452701D}">
      <dgm:prSet/>
      <dgm:spPr/>
      <dgm:t>
        <a:bodyPr/>
        <a:lstStyle/>
        <a:p>
          <a:endParaRPr lang="en-US"/>
        </a:p>
      </dgm:t>
    </dgm:pt>
    <dgm:pt modelId="{B16ECE88-60F8-496A-A6D0-018EB418C4E3}" type="pres">
      <dgm:prSet presAssocID="{B291E290-123A-4326-B723-5D8119F3E897}" presName="linear" presStyleCnt="0">
        <dgm:presLayoutVars>
          <dgm:animLvl val="lvl"/>
          <dgm:resizeHandles val="exact"/>
        </dgm:presLayoutVars>
      </dgm:prSet>
      <dgm:spPr/>
    </dgm:pt>
    <dgm:pt modelId="{1BF2FD50-88C1-4309-8F25-FC7AD4D6EC1D}" type="pres">
      <dgm:prSet presAssocID="{17A41263-882B-4A06-B93C-9F17EAF7A0A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8CADC49-76EB-45DE-9F96-E43F5F6E4B26}" type="pres">
      <dgm:prSet presAssocID="{6C062E91-0ACF-4E60-B4DB-10142CF9DD95}" presName="spacer" presStyleCnt="0"/>
      <dgm:spPr/>
    </dgm:pt>
    <dgm:pt modelId="{F81356C4-28E0-440E-91EA-93A9FB505BB0}" type="pres">
      <dgm:prSet presAssocID="{55DFF2DF-C62C-450F-AFB8-0251587A5FA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C738AC-BFD1-47CD-A5C0-AAB18E2C4EDF}" type="pres">
      <dgm:prSet presAssocID="{398B798E-212B-4742-8F58-6A1A9DA7612D}" presName="spacer" presStyleCnt="0"/>
      <dgm:spPr/>
    </dgm:pt>
    <dgm:pt modelId="{661BEDD1-BCCD-4945-AFD3-09F0D705DDD9}" type="pres">
      <dgm:prSet presAssocID="{C4360AB1-DB2D-4F4A-ADAF-5CDA5300EDF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40F4F5-4E9A-4BCB-AD8B-4C710FF67D73}" type="pres">
      <dgm:prSet presAssocID="{8ECDC53D-E92E-4870-8D8B-380094C33553}" presName="spacer" presStyleCnt="0"/>
      <dgm:spPr/>
    </dgm:pt>
    <dgm:pt modelId="{EA4FD943-938A-44BA-A7F9-83A0E135CDE9}" type="pres">
      <dgm:prSet presAssocID="{CDC4C646-AE77-41AE-A1A3-38BBFC04D34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43C6617-7471-49DE-9241-3D987905CBB8}" type="presOf" srcId="{55DFF2DF-C62C-450F-AFB8-0251587A5FA8}" destId="{F81356C4-28E0-440E-91EA-93A9FB505BB0}" srcOrd="0" destOrd="0" presId="urn:microsoft.com/office/officeart/2005/8/layout/vList2"/>
    <dgm:cxn modelId="{23D3D918-2446-4DBA-83CC-EFC54D6E17C0}" type="presOf" srcId="{17A41263-882B-4A06-B93C-9F17EAF7A0AB}" destId="{1BF2FD50-88C1-4309-8F25-FC7AD4D6EC1D}" srcOrd="0" destOrd="0" presId="urn:microsoft.com/office/officeart/2005/8/layout/vList2"/>
    <dgm:cxn modelId="{A7737F31-30E0-4ED9-9D80-617B4452701D}" srcId="{B291E290-123A-4326-B723-5D8119F3E897}" destId="{CDC4C646-AE77-41AE-A1A3-38BBFC04D34C}" srcOrd="3" destOrd="0" parTransId="{895C2B06-EACE-4EF6-B440-B53FE28D7B49}" sibTransId="{C9EA95F8-4793-4672-861E-90090CBED579}"/>
    <dgm:cxn modelId="{5AB6E852-846D-46BB-96C5-20BC97852603}" srcId="{B291E290-123A-4326-B723-5D8119F3E897}" destId="{17A41263-882B-4A06-B93C-9F17EAF7A0AB}" srcOrd="0" destOrd="0" parTransId="{C80CA8FE-7164-41F8-A6F2-F5D36678C69E}" sibTransId="{6C062E91-0ACF-4E60-B4DB-10142CF9DD95}"/>
    <dgm:cxn modelId="{EFE5A480-F02D-4699-8CC6-E22427927515}" srcId="{B291E290-123A-4326-B723-5D8119F3E897}" destId="{55DFF2DF-C62C-450F-AFB8-0251587A5FA8}" srcOrd="1" destOrd="0" parTransId="{80F824CE-56BD-44B0-BF05-10779E3C61F1}" sibTransId="{398B798E-212B-4742-8F58-6A1A9DA7612D}"/>
    <dgm:cxn modelId="{97CC9E81-85B4-418E-8368-91859044A6F3}" type="presOf" srcId="{B291E290-123A-4326-B723-5D8119F3E897}" destId="{B16ECE88-60F8-496A-A6D0-018EB418C4E3}" srcOrd="0" destOrd="0" presId="urn:microsoft.com/office/officeart/2005/8/layout/vList2"/>
    <dgm:cxn modelId="{35A9FEA0-94FC-48C5-88A3-D60EFEBC3534}" srcId="{B291E290-123A-4326-B723-5D8119F3E897}" destId="{C4360AB1-DB2D-4F4A-ADAF-5CDA5300EDF0}" srcOrd="2" destOrd="0" parTransId="{F4C01489-3193-4A92-8C41-A3F383F25AC5}" sibTransId="{8ECDC53D-E92E-4870-8D8B-380094C33553}"/>
    <dgm:cxn modelId="{3B145EA6-BD8C-47E0-9617-ECA593D90817}" type="presOf" srcId="{C4360AB1-DB2D-4F4A-ADAF-5CDA5300EDF0}" destId="{661BEDD1-BCCD-4945-AFD3-09F0D705DDD9}" srcOrd="0" destOrd="0" presId="urn:microsoft.com/office/officeart/2005/8/layout/vList2"/>
    <dgm:cxn modelId="{BDF7C4AF-C80A-4A0E-867B-66C5FFC0C62C}" type="presOf" srcId="{CDC4C646-AE77-41AE-A1A3-38BBFC04D34C}" destId="{EA4FD943-938A-44BA-A7F9-83A0E135CDE9}" srcOrd="0" destOrd="0" presId="urn:microsoft.com/office/officeart/2005/8/layout/vList2"/>
    <dgm:cxn modelId="{D0F7E112-CD36-482A-987A-149E270285A3}" type="presParOf" srcId="{B16ECE88-60F8-496A-A6D0-018EB418C4E3}" destId="{1BF2FD50-88C1-4309-8F25-FC7AD4D6EC1D}" srcOrd="0" destOrd="0" presId="urn:microsoft.com/office/officeart/2005/8/layout/vList2"/>
    <dgm:cxn modelId="{6802A65A-728E-418D-932E-36A5220B7FD7}" type="presParOf" srcId="{B16ECE88-60F8-496A-A6D0-018EB418C4E3}" destId="{08CADC49-76EB-45DE-9F96-E43F5F6E4B26}" srcOrd="1" destOrd="0" presId="urn:microsoft.com/office/officeart/2005/8/layout/vList2"/>
    <dgm:cxn modelId="{B2C804F7-C064-4CAF-AD35-1BF2C9BA0DE8}" type="presParOf" srcId="{B16ECE88-60F8-496A-A6D0-018EB418C4E3}" destId="{F81356C4-28E0-440E-91EA-93A9FB505BB0}" srcOrd="2" destOrd="0" presId="urn:microsoft.com/office/officeart/2005/8/layout/vList2"/>
    <dgm:cxn modelId="{A08652A6-0C6E-4B8A-9199-86A65C52245B}" type="presParOf" srcId="{B16ECE88-60F8-496A-A6D0-018EB418C4E3}" destId="{8BC738AC-BFD1-47CD-A5C0-AAB18E2C4EDF}" srcOrd="3" destOrd="0" presId="urn:microsoft.com/office/officeart/2005/8/layout/vList2"/>
    <dgm:cxn modelId="{E1788061-6CB6-473C-97B4-921B8CD5EEFB}" type="presParOf" srcId="{B16ECE88-60F8-496A-A6D0-018EB418C4E3}" destId="{661BEDD1-BCCD-4945-AFD3-09F0D705DDD9}" srcOrd="4" destOrd="0" presId="urn:microsoft.com/office/officeart/2005/8/layout/vList2"/>
    <dgm:cxn modelId="{F8B7F692-1DB4-4467-BFFC-0A33955D5640}" type="presParOf" srcId="{B16ECE88-60F8-496A-A6D0-018EB418C4E3}" destId="{0B40F4F5-4E9A-4BCB-AD8B-4C710FF67D73}" srcOrd="5" destOrd="0" presId="urn:microsoft.com/office/officeart/2005/8/layout/vList2"/>
    <dgm:cxn modelId="{EE76F1C4-FDA8-49EC-930A-2EE3CEEF0E5A}" type="presParOf" srcId="{B16ECE88-60F8-496A-A6D0-018EB418C4E3}" destId="{EA4FD943-938A-44BA-A7F9-83A0E135CDE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D27B-7C8D-43B6-8EDC-AB20C855F786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Power BI</a:t>
          </a:r>
          <a:endParaRPr lang="en-GB" sz="4400" kern="1200"/>
        </a:p>
      </dsp:txBody>
      <dsp:txXfrm>
        <a:off x="55287" y="76520"/>
        <a:ext cx="11318942" cy="1021986"/>
      </dsp:txXfrm>
    </dsp:sp>
    <dsp:sp modelId="{CCE8F66E-C1F5-4FAC-A2A5-DF250A391F7E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a Self-Service BI</a:t>
          </a:r>
          <a:endParaRPr lang="en-GB" sz="4400" kern="1200"/>
        </a:p>
      </dsp:txBody>
      <dsp:txXfrm>
        <a:off x="55287" y="1335800"/>
        <a:ext cx="11318942" cy="1021986"/>
      </dsp:txXfrm>
    </dsp:sp>
    <dsp:sp modelId="{B8EA0617-E2B6-42AE-9BC8-165931BD834C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Power BI: The Basics</a:t>
          </a:r>
          <a:endParaRPr lang="en-GB" sz="4400" kern="1200"/>
        </a:p>
      </dsp:txBody>
      <dsp:txXfrm>
        <a:off x="55287" y="2595080"/>
        <a:ext cx="11318942" cy="1021986"/>
      </dsp:txXfrm>
    </dsp:sp>
    <dsp:sp modelId="{8B51F714-A4AC-4E31-B608-2D0EC71F1816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Transforming Data</a:t>
          </a:r>
          <a:endParaRPr lang="en-GB" sz="4400" kern="1200"/>
        </a:p>
      </dsp:txBody>
      <dsp:txXfrm>
        <a:off x="55287" y="3854360"/>
        <a:ext cx="11318942" cy="10219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6837D-3944-4FB1-9886-105FA53E845D}">
      <dsp:nvSpPr>
        <dsp:cNvPr id="0" name=""/>
        <dsp:cNvSpPr/>
      </dsp:nvSpPr>
      <dsp:spPr>
        <a:xfrm>
          <a:off x="0" y="57672"/>
          <a:ext cx="11429516" cy="1151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700" kern="1200"/>
            <a:t>The queries have a submit time and a start time</a:t>
          </a:r>
          <a:endParaRPr lang="en-US" sz="2700" kern="1200"/>
        </a:p>
      </dsp:txBody>
      <dsp:txXfrm>
        <a:off x="56190" y="113862"/>
        <a:ext cx="11317136" cy="1038680"/>
      </dsp:txXfrm>
    </dsp:sp>
    <dsp:sp modelId="{BB9DB071-D100-4AFF-A5CE-4B38BC32FD16}">
      <dsp:nvSpPr>
        <dsp:cNvPr id="0" name=""/>
        <dsp:cNvSpPr/>
      </dsp:nvSpPr>
      <dsp:spPr>
        <a:xfrm>
          <a:off x="0" y="1286492"/>
          <a:ext cx="11429516" cy="1151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700" kern="1200"/>
            <a:t>The difference is how long the query took to start</a:t>
          </a:r>
          <a:endParaRPr lang="en-US" sz="2700" kern="1200"/>
        </a:p>
      </dsp:txBody>
      <dsp:txXfrm>
        <a:off x="56190" y="1342682"/>
        <a:ext cx="11317136" cy="1038680"/>
      </dsp:txXfrm>
    </dsp:sp>
    <dsp:sp modelId="{7C8126C9-169D-4234-9505-FBED4427BBD1}">
      <dsp:nvSpPr>
        <dsp:cNvPr id="0" name=""/>
        <dsp:cNvSpPr/>
      </dsp:nvSpPr>
      <dsp:spPr>
        <a:xfrm>
          <a:off x="0" y="2515313"/>
          <a:ext cx="11429516" cy="1151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700" kern="1200"/>
            <a:t>SQL Endpoints scale up for heavy queries</a:t>
          </a:r>
          <a:endParaRPr lang="en-US" sz="2700" kern="1200"/>
        </a:p>
      </dsp:txBody>
      <dsp:txXfrm>
        <a:off x="56190" y="2571503"/>
        <a:ext cx="11317136" cy="1038680"/>
      </dsp:txXfrm>
    </dsp:sp>
    <dsp:sp modelId="{B824A14E-13A1-4384-8EFE-D0BDFB5D33D1}">
      <dsp:nvSpPr>
        <dsp:cNvPr id="0" name=""/>
        <dsp:cNvSpPr/>
      </dsp:nvSpPr>
      <dsp:spPr>
        <a:xfrm>
          <a:off x="0" y="3744134"/>
          <a:ext cx="11429516" cy="1151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700" kern="1200"/>
            <a:t>Conclusion: The starting time points how much the environment had to scale up</a:t>
          </a:r>
          <a:endParaRPr lang="en-US" sz="2700" kern="1200"/>
        </a:p>
      </dsp:txBody>
      <dsp:txXfrm>
        <a:off x="56190" y="3800324"/>
        <a:ext cx="11317136" cy="1038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65D6D-2093-4AAC-A111-5793F19C3157}">
      <dsp:nvSpPr>
        <dsp:cNvPr id="0" name=""/>
        <dsp:cNvSpPr/>
      </dsp:nvSpPr>
      <dsp:spPr>
        <a:xfrm rot="5400000">
          <a:off x="7391734" y="-31795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https://www.facebook.com/MMDPUG</a:t>
          </a:r>
          <a:endParaRPr lang="en-GB" sz="2200" kern="1200" dirty="0"/>
        </a:p>
      </dsp:txBody>
      <dsp:txXfrm rot="-5400000">
        <a:off x="4114800" y="134508"/>
        <a:ext cx="7278035" cy="687000"/>
      </dsp:txXfrm>
    </dsp:sp>
    <dsp:sp modelId="{AF95CD09-1CE3-441C-B153-D75B149CC143}">
      <dsp:nvSpPr>
        <dsp:cNvPr id="0" name=""/>
        <dsp:cNvSpPr/>
      </dsp:nvSpPr>
      <dsp:spPr>
        <a:xfrm>
          <a:off x="0" y="2176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Page</a:t>
          </a:r>
          <a:endParaRPr lang="en-GB" sz="4000" kern="1200" dirty="0"/>
        </a:p>
      </dsp:txBody>
      <dsp:txXfrm>
        <a:off x="46456" y="48632"/>
        <a:ext cx="4021888" cy="858750"/>
      </dsp:txXfrm>
    </dsp:sp>
    <dsp:sp modelId="{4782712C-FCB1-444A-94F1-BFEA69ADB643}">
      <dsp:nvSpPr>
        <dsp:cNvPr id="0" name=""/>
        <dsp:cNvSpPr/>
      </dsp:nvSpPr>
      <dsp:spPr>
        <a:xfrm rot="5400000">
          <a:off x="7391734" y="-2180345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https://www.facebook.com/groups/226831404556885</a:t>
          </a:r>
          <a:endParaRPr lang="en-GB" sz="2200" kern="1200" dirty="0"/>
        </a:p>
      </dsp:txBody>
      <dsp:txXfrm rot="-5400000">
        <a:off x="4114800" y="1133754"/>
        <a:ext cx="7278035" cy="687000"/>
      </dsp:txXfrm>
    </dsp:sp>
    <dsp:sp modelId="{830BDAE7-9F80-4C28-98E4-A5F43733C4FD}">
      <dsp:nvSpPr>
        <dsp:cNvPr id="0" name=""/>
        <dsp:cNvSpPr/>
      </dsp:nvSpPr>
      <dsp:spPr>
        <a:xfrm>
          <a:off x="0" y="1001422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Group</a:t>
          </a:r>
          <a:endParaRPr lang="en-GB" sz="4000" kern="1200" dirty="0"/>
        </a:p>
      </dsp:txBody>
      <dsp:txXfrm>
        <a:off x="46456" y="1047878"/>
        <a:ext cx="4021888" cy="858750"/>
      </dsp:txXfrm>
    </dsp:sp>
    <dsp:sp modelId="{D11CEB76-C5DA-4CC9-8525-39515F8EFD5A}">
      <dsp:nvSpPr>
        <dsp:cNvPr id="0" name=""/>
        <dsp:cNvSpPr/>
      </dsp:nvSpPr>
      <dsp:spPr>
        <a:xfrm rot="5400000">
          <a:off x="7391734" y="-1181100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https://www.meetup.com/MMDPUG/</a:t>
          </a:r>
          <a:endParaRPr lang="en-GB" sz="2200" kern="1200" dirty="0"/>
        </a:p>
      </dsp:txBody>
      <dsp:txXfrm rot="-5400000">
        <a:off x="4114800" y="2132999"/>
        <a:ext cx="7278035" cy="687000"/>
      </dsp:txXfrm>
    </dsp:sp>
    <dsp:sp modelId="{7DDB970F-46C5-4B14-B6BC-BA4B5A890732}">
      <dsp:nvSpPr>
        <dsp:cNvPr id="0" name=""/>
        <dsp:cNvSpPr/>
      </dsp:nvSpPr>
      <dsp:spPr>
        <a:xfrm>
          <a:off x="0" y="2000668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Meetup</a:t>
          </a:r>
          <a:endParaRPr lang="en-GB" sz="4000" kern="1200"/>
        </a:p>
      </dsp:txBody>
      <dsp:txXfrm>
        <a:off x="46456" y="2047124"/>
        <a:ext cx="4021888" cy="858750"/>
      </dsp:txXfrm>
    </dsp:sp>
    <dsp:sp modelId="{4C2AC34F-BD30-4802-B34A-61D573AABDC3}">
      <dsp:nvSpPr>
        <dsp:cNvPr id="0" name=""/>
        <dsp:cNvSpPr/>
      </dsp:nvSpPr>
      <dsp:spPr>
        <a:xfrm rot="5400000">
          <a:off x="7391734" y="-181854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https://chat.whatsapp.com/F0KEGkVPFPaIjpMDvn41t9</a:t>
          </a:r>
        </a:p>
      </dsp:txBody>
      <dsp:txXfrm rot="-5400000">
        <a:off x="4114800" y="3132245"/>
        <a:ext cx="7278035" cy="687000"/>
      </dsp:txXfrm>
    </dsp:sp>
    <dsp:sp modelId="{C4751E21-61A7-48D7-93BE-F730E671CEA3}">
      <dsp:nvSpPr>
        <dsp:cNvPr id="0" name=""/>
        <dsp:cNvSpPr/>
      </dsp:nvSpPr>
      <dsp:spPr>
        <a:xfrm>
          <a:off x="0" y="2999914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WhatsApp</a:t>
          </a:r>
          <a:endParaRPr lang="en-GB" sz="4000" kern="1200" dirty="0"/>
        </a:p>
      </dsp:txBody>
      <dsp:txXfrm>
        <a:off x="46456" y="3046370"/>
        <a:ext cx="4021888" cy="858750"/>
      </dsp:txXfrm>
    </dsp:sp>
    <dsp:sp modelId="{1AF68F81-16F0-45C2-A7A3-A712A6ADDAA2}">
      <dsp:nvSpPr>
        <dsp:cNvPr id="0" name=""/>
        <dsp:cNvSpPr/>
      </dsp:nvSpPr>
      <dsp:spPr>
        <a:xfrm rot="5400000">
          <a:off x="7391734" y="8173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http://twitter.com/Dennes</a:t>
          </a:r>
          <a:endParaRPr lang="en-GB" sz="2200" kern="1200" dirty="0"/>
        </a:p>
      </dsp:txBody>
      <dsp:txXfrm rot="-5400000">
        <a:off x="4114800" y="4131491"/>
        <a:ext cx="7278035" cy="687000"/>
      </dsp:txXfrm>
    </dsp:sp>
    <dsp:sp modelId="{0D3C8923-3C22-4206-BCD2-C5EFFFD49D85}">
      <dsp:nvSpPr>
        <dsp:cNvPr id="0" name=""/>
        <dsp:cNvSpPr/>
      </dsp:nvSpPr>
      <dsp:spPr>
        <a:xfrm>
          <a:off x="0" y="3999160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Twitter</a:t>
          </a:r>
          <a:endParaRPr lang="en-GB" sz="4000" kern="1200" dirty="0"/>
        </a:p>
      </dsp:txBody>
      <dsp:txXfrm>
        <a:off x="46456" y="4045616"/>
        <a:ext cx="4021888" cy="858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2A11-067D-4D22-A727-B7B9FCC578FE}">
      <dsp:nvSpPr>
        <dsp:cNvPr id="0" name=""/>
        <dsp:cNvSpPr/>
      </dsp:nvSpPr>
      <dsp:spPr>
        <a:xfrm>
          <a:off x="0" y="225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OPTION LABEL in SQL contains lineage information</a:t>
          </a:r>
          <a:endParaRPr lang="en-US" sz="3500" kern="1200"/>
        </a:p>
      </dsp:txBody>
      <dsp:txXfrm>
        <a:off x="43978" y="66561"/>
        <a:ext cx="11341560" cy="812943"/>
      </dsp:txXfrm>
    </dsp:sp>
    <dsp:sp modelId="{7C7D9879-0780-4516-8DD4-28D0A6BD4DC2}">
      <dsp:nvSpPr>
        <dsp:cNvPr id="0" name=""/>
        <dsp:cNvSpPr/>
      </dsp:nvSpPr>
      <dsp:spPr>
        <a:xfrm>
          <a:off x="0" y="10242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The lakehouse breaks down in the LABEL field</a:t>
          </a:r>
          <a:endParaRPr lang="en-US" sz="3500" kern="1200"/>
        </a:p>
      </dsp:txBody>
      <dsp:txXfrm>
        <a:off x="43978" y="1068261"/>
        <a:ext cx="11341560" cy="812943"/>
      </dsp:txXfrm>
    </dsp:sp>
    <dsp:sp modelId="{E6C44C49-3A47-4E46-A5CE-CEA527E6B572}">
      <dsp:nvSpPr>
        <dsp:cNvPr id="0" name=""/>
        <dsp:cNvSpPr/>
      </dsp:nvSpPr>
      <dsp:spPr>
        <a:xfrm>
          <a:off x="0" y="20259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Power BI sends report and semantic model id</a:t>
          </a:r>
          <a:endParaRPr lang="en-US" sz="3500" kern="1200"/>
        </a:p>
      </dsp:txBody>
      <dsp:txXfrm>
        <a:off x="43978" y="2069961"/>
        <a:ext cx="11341560" cy="812943"/>
      </dsp:txXfrm>
    </dsp:sp>
    <dsp:sp modelId="{112BD14A-CC75-43DE-8E65-B0B31DD41D3B}">
      <dsp:nvSpPr>
        <dsp:cNvPr id="0" name=""/>
        <dsp:cNvSpPr/>
      </dsp:nvSpPr>
      <dsp:spPr>
        <a:xfrm>
          <a:off x="0" y="30276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We can query the Ids</a:t>
          </a:r>
          <a:endParaRPr lang="en-US" sz="3500" kern="1200"/>
        </a:p>
      </dsp:txBody>
      <dsp:txXfrm>
        <a:off x="43978" y="3071661"/>
        <a:ext cx="11341560" cy="812943"/>
      </dsp:txXfrm>
    </dsp:sp>
    <dsp:sp modelId="{38B29A18-C6E3-49D2-B723-95AB043ACD58}">
      <dsp:nvSpPr>
        <dsp:cNvPr id="0" name=""/>
        <dsp:cNvSpPr/>
      </dsp:nvSpPr>
      <dsp:spPr>
        <a:xfrm>
          <a:off x="0" y="40293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We can use a notebook to translate the Ids</a:t>
          </a:r>
          <a:endParaRPr lang="en-US" sz="3500" kern="1200"/>
        </a:p>
      </dsp:txBody>
      <dsp:txXfrm>
        <a:off x="43978" y="4073361"/>
        <a:ext cx="11341560" cy="8129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89854-FC34-4573-A96A-FC1E44789088}">
      <dsp:nvSpPr>
        <dsp:cNvPr id="0" name=""/>
        <dsp:cNvSpPr/>
      </dsp:nvSpPr>
      <dsp:spPr>
        <a:xfrm>
          <a:off x="0" y="194483"/>
          <a:ext cx="11429516" cy="1415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5500" kern="1200"/>
            <a:t>SQL Endpoint is serverless</a:t>
          </a:r>
          <a:endParaRPr lang="en-US" sz="5500" kern="1200"/>
        </a:p>
      </dsp:txBody>
      <dsp:txXfrm>
        <a:off x="69109" y="263592"/>
        <a:ext cx="11291298" cy="1277482"/>
      </dsp:txXfrm>
    </dsp:sp>
    <dsp:sp modelId="{0F23E83D-C1A6-48C1-B75A-DEB07F2D59D4}">
      <dsp:nvSpPr>
        <dsp:cNvPr id="0" name=""/>
        <dsp:cNvSpPr/>
      </dsp:nvSpPr>
      <dsp:spPr>
        <a:xfrm>
          <a:off x="0" y="1768583"/>
          <a:ext cx="11429516" cy="1415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5500" kern="1200"/>
            <a:t>SQL Endpoint keeps a cache</a:t>
          </a:r>
          <a:endParaRPr lang="en-US" sz="5500" kern="1200"/>
        </a:p>
      </dsp:txBody>
      <dsp:txXfrm>
        <a:off x="69109" y="1837692"/>
        <a:ext cx="11291298" cy="1277482"/>
      </dsp:txXfrm>
    </dsp:sp>
    <dsp:sp modelId="{B122D930-2FF4-4740-9E50-F4179BF3F06B}">
      <dsp:nvSpPr>
        <dsp:cNvPr id="0" name=""/>
        <dsp:cNvSpPr/>
      </dsp:nvSpPr>
      <dsp:spPr>
        <a:xfrm>
          <a:off x="0" y="3342683"/>
          <a:ext cx="11429516" cy="1415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5500" kern="1200"/>
            <a:t>It refreshes the cache automatically</a:t>
          </a:r>
          <a:endParaRPr lang="en-US" sz="5500" kern="1200"/>
        </a:p>
      </dsp:txBody>
      <dsp:txXfrm>
        <a:off x="69109" y="3411792"/>
        <a:ext cx="11291298" cy="1277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3F4DA-0473-4F78-9C49-E3DE1290A3D1}">
      <dsp:nvSpPr>
        <dsp:cNvPr id="0" name=""/>
        <dsp:cNvSpPr/>
      </dsp:nvSpPr>
      <dsp:spPr>
        <a:xfrm>
          <a:off x="0" y="899813"/>
          <a:ext cx="11429516" cy="978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/>
            <a:t>The cache can be outdated</a:t>
          </a:r>
          <a:endParaRPr lang="en-US" sz="3800" kern="1200"/>
        </a:p>
      </dsp:txBody>
      <dsp:txXfrm>
        <a:off x="47748" y="947561"/>
        <a:ext cx="11334020" cy="882624"/>
      </dsp:txXfrm>
    </dsp:sp>
    <dsp:sp modelId="{56BA0ECB-036F-41C1-BEF7-7E177081D0D9}">
      <dsp:nvSpPr>
        <dsp:cNvPr id="0" name=""/>
        <dsp:cNvSpPr/>
      </dsp:nvSpPr>
      <dsp:spPr>
        <a:xfrm>
          <a:off x="0" y="1987373"/>
          <a:ext cx="11429516" cy="978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/>
            <a:t>Specially noticed on the first access in the morning</a:t>
          </a:r>
          <a:endParaRPr lang="en-US" sz="3800" kern="1200"/>
        </a:p>
      </dsp:txBody>
      <dsp:txXfrm>
        <a:off x="47748" y="2035121"/>
        <a:ext cx="11334020" cy="882624"/>
      </dsp:txXfrm>
    </dsp:sp>
    <dsp:sp modelId="{1BC5FE0B-10EA-44EF-B058-027861267930}">
      <dsp:nvSpPr>
        <dsp:cNvPr id="0" name=""/>
        <dsp:cNvSpPr/>
      </dsp:nvSpPr>
      <dsp:spPr>
        <a:xfrm>
          <a:off x="0" y="3074933"/>
          <a:ext cx="11429516" cy="978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/>
            <a:t>The number of files affects the cache refresh</a:t>
          </a:r>
          <a:endParaRPr lang="en-US" sz="3800" kern="1200"/>
        </a:p>
      </dsp:txBody>
      <dsp:txXfrm>
        <a:off x="47748" y="3122681"/>
        <a:ext cx="11334020" cy="882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E7D7C-4EB3-458D-AA8C-36BDD7854921}">
      <dsp:nvSpPr>
        <dsp:cNvPr id="0" name=""/>
        <dsp:cNvSpPr/>
      </dsp:nvSpPr>
      <dsp:spPr>
        <a:xfrm>
          <a:off x="0" y="3804"/>
          <a:ext cx="11429516" cy="1577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/>
            <a:t>A simple refresh in the lakehouse solves the problem</a:t>
          </a:r>
          <a:endParaRPr lang="en-US" sz="3700" kern="1200"/>
        </a:p>
      </dsp:txBody>
      <dsp:txXfrm>
        <a:off x="77001" y="80805"/>
        <a:ext cx="11275514" cy="1423377"/>
      </dsp:txXfrm>
    </dsp:sp>
    <dsp:sp modelId="{1C6ADD41-74B3-4359-A042-46874A2C5622}">
      <dsp:nvSpPr>
        <dsp:cNvPr id="0" name=""/>
        <dsp:cNvSpPr/>
      </dsp:nvSpPr>
      <dsp:spPr>
        <a:xfrm>
          <a:off x="0" y="1687743"/>
          <a:ext cx="11429516" cy="1577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 dirty="0"/>
            <a:t>Triggering the refresh after a </a:t>
          </a:r>
          <a:r>
            <a:rPr lang="en-MT" sz="3700" kern="1200" dirty="0" err="1"/>
            <a:t>lakehouse</a:t>
          </a:r>
          <a:r>
            <a:rPr lang="en-MT" sz="3700" kern="1200" dirty="0"/>
            <a:t> </a:t>
          </a:r>
          <a:r>
            <a:rPr lang="en-MT" sz="3700" kern="1200"/>
            <a:t>change happens</a:t>
          </a:r>
          <a:endParaRPr lang="en-US" sz="3700" kern="1200" dirty="0"/>
        </a:p>
      </dsp:txBody>
      <dsp:txXfrm>
        <a:off x="77001" y="1764744"/>
        <a:ext cx="11275514" cy="1423377"/>
      </dsp:txXfrm>
    </dsp:sp>
    <dsp:sp modelId="{D59011BB-0FB7-43B0-80D2-8AB9E06DB304}">
      <dsp:nvSpPr>
        <dsp:cNvPr id="0" name=""/>
        <dsp:cNvSpPr/>
      </dsp:nvSpPr>
      <dsp:spPr>
        <a:xfrm>
          <a:off x="0" y="3371683"/>
          <a:ext cx="11429516" cy="1577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/>
            <a:t>Keeping a good maintenance routine is essential</a:t>
          </a:r>
          <a:endParaRPr lang="en-US" sz="3700" kern="1200"/>
        </a:p>
      </dsp:txBody>
      <dsp:txXfrm>
        <a:off x="77001" y="3448684"/>
        <a:ext cx="11275514" cy="14233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08892-5DD0-4F96-B2F9-54A452B60093}">
      <dsp:nvSpPr>
        <dsp:cNvPr id="0" name=""/>
        <dsp:cNvSpPr/>
      </dsp:nvSpPr>
      <dsp:spPr>
        <a:xfrm>
          <a:off x="0" y="277463"/>
          <a:ext cx="11429516" cy="1364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5300" kern="1200"/>
            <a:t>It’s disabled after 4 errors</a:t>
          </a:r>
          <a:endParaRPr lang="en-US" sz="5300" kern="1200"/>
        </a:p>
      </dsp:txBody>
      <dsp:txXfrm>
        <a:off x="66596" y="344059"/>
        <a:ext cx="11296324" cy="1231028"/>
      </dsp:txXfrm>
    </dsp:sp>
    <dsp:sp modelId="{ECC9DB43-B9D8-459D-8BEE-A46E51FA106C}">
      <dsp:nvSpPr>
        <dsp:cNvPr id="0" name=""/>
        <dsp:cNvSpPr/>
      </dsp:nvSpPr>
      <dsp:spPr>
        <a:xfrm>
          <a:off x="0" y="1794323"/>
          <a:ext cx="11429516" cy="1364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5300" kern="1200"/>
            <a:t>No alert is generated</a:t>
          </a:r>
          <a:endParaRPr lang="en-US" sz="5300" kern="1200"/>
        </a:p>
      </dsp:txBody>
      <dsp:txXfrm>
        <a:off x="66596" y="1860919"/>
        <a:ext cx="11296324" cy="1231028"/>
      </dsp:txXfrm>
    </dsp:sp>
    <dsp:sp modelId="{69AA6EE0-BB48-4EDC-88B6-55677CB114C7}">
      <dsp:nvSpPr>
        <dsp:cNvPr id="0" name=""/>
        <dsp:cNvSpPr/>
      </dsp:nvSpPr>
      <dsp:spPr>
        <a:xfrm>
          <a:off x="0" y="3311183"/>
          <a:ext cx="11429516" cy="1364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5300" kern="1200"/>
            <a:t>There is no event to capture this fact</a:t>
          </a:r>
          <a:endParaRPr lang="en-US" sz="5300" kern="1200"/>
        </a:p>
      </dsp:txBody>
      <dsp:txXfrm>
        <a:off x="66596" y="3377779"/>
        <a:ext cx="11296324" cy="12310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963BF-3C37-4B85-8925-9027459FF04C}">
      <dsp:nvSpPr>
        <dsp:cNvPr id="0" name=""/>
        <dsp:cNvSpPr/>
      </dsp:nvSpPr>
      <dsp:spPr>
        <a:xfrm>
          <a:off x="0" y="3804"/>
          <a:ext cx="11429516" cy="1577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/>
            <a:t>Retrieve the schedule status using Fabric API</a:t>
          </a:r>
          <a:endParaRPr lang="en-US" sz="3700" kern="1200"/>
        </a:p>
      </dsp:txBody>
      <dsp:txXfrm>
        <a:off x="77001" y="80805"/>
        <a:ext cx="11275514" cy="1423377"/>
      </dsp:txXfrm>
    </dsp:sp>
    <dsp:sp modelId="{4D2511D5-0679-4CC7-9A36-050C86058589}">
      <dsp:nvSpPr>
        <dsp:cNvPr id="0" name=""/>
        <dsp:cNvSpPr/>
      </dsp:nvSpPr>
      <dsp:spPr>
        <a:xfrm>
          <a:off x="0" y="1687743"/>
          <a:ext cx="11429516" cy="1577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/>
            <a:t>Use a scheduled notebook to monitor the schedule status</a:t>
          </a:r>
          <a:endParaRPr lang="en-US" sz="3700" kern="1200"/>
        </a:p>
      </dsp:txBody>
      <dsp:txXfrm>
        <a:off x="77001" y="1764744"/>
        <a:ext cx="11275514" cy="1423377"/>
      </dsp:txXfrm>
    </dsp:sp>
    <dsp:sp modelId="{9B796247-23F0-4B15-AE37-3FBC746DC5B1}">
      <dsp:nvSpPr>
        <dsp:cNvPr id="0" name=""/>
        <dsp:cNvSpPr/>
      </dsp:nvSpPr>
      <dsp:spPr>
        <a:xfrm>
          <a:off x="0" y="3371683"/>
          <a:ext cx="11429516" cy="1577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/>
            <a:t>Use a Pipeline to send alerts</a:t>
          </a:r>
          <a:endParaRPr lang="en-US" sz="3700" kern="1200"/>
        </a:p>
      </dsp:txBody>
      <dsp:txXfrm>
        <a:off x="77001" y="3448684"/>
        <a:ext cx="11275514" cy="14233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2FD50-88C1-4309-8F25-FC7AD4D6EC1D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Notebooks can’t run continuously</a:t>
          </a:r>
          <a:endParaRPr lang="en-US" sz="4400" kern="1200"/>
        </a:p>
      </dsp:txBody>
      <dsp:txXfrm>
        <a:off x="55287" y="76520"/>
        <a:ext cx="11318942" cy="1021986"/>
      </dsp:txXfrm>
    </dsp:sp>
    <dsp:sp modelId="{F81356C4-28E0-440E-91EA-93A9FB505BB0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Activator can trigger a notebook</a:t>
          </a:r>
          <a:endParaRPr lang="en-US" sz="4400" kern="1200"/>
        </a:p>
      </dsp:txBody>
      <dsp:txXfrm>
        <a:off x="55287" y="1335800"/>
        <a:ext cx="11318942" cy="1021986"/>
      </dsp:txXfrm>
    </dsp:sp>
    <dsp:sp modelId="{661BEDD1-BCCD-4945-AFD3-09F0D705DDD9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A flag in a table can trigger the Activator</a:t>
          </a:r>
          <a:endParaRPr lang="en-US" sz="4400" kern="1200"/>
        </a:p>
      </dsp:txBody>
      <dsp:txXfrm>
        <a:off x="55287" y="2595080"/>
        <a:ext cx="11318942" cy="1021986"/>
      </dsp:txXfrm>
    </dsp:sp>
    <dsp:sp modelId="{EA4FD943-938A-44BA-A7F9-83A0E135CDE9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The Notebook can set the flag in the table</a:t>
          </a:r>
          <a:endParaRPr lang="en-US" sz="4400" kern="1200"/>
        </a:p>
      </dsp:txBody>
      <dsp:txXfrm>
        <a:off x="55287" y="3854360"/>
        <a:ext cx="11318942" cy="1021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aTn-yDjPDvf-1CtJJHTNcQ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hyperlink" Target="https://twitter.com/ClubPowerBI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meetup.com/fr-FR/Club-Power-BI/" TargetMode="External"/><Relationship Id="rId11" Type="http://schemas.openxmlformats.org/officeDocument/2006/relationships/hyperlink" Target="https://github.com/clubpowerbi/meetups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hyperlink" Target="https://www.facebook.com/ClubPowerBI/?ref=bookmarks" TargetMode="External"/><Relationship Id="rId9" Type="http://schemas.openxmlformats.org/officeDocument/2006/relationships/image" Target="../media/image2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lights to Malta | Finnair Poland">
            <a:extLst>
              <a:ext uri="{FF2B5EF4-FFF2-40B4-BE49-F238E27FC236}">
                <a16:creationId xmlns:a16="http://schemas.microsoft.com/office/drawing/2014/main" id="{ED2DB5DE-0958-4E81-875D-389B8160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50687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211015" y="70338"/>
            <a:ext cx="11302111" cy="6630731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478654"/>
            <a:ext cx="815478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429" y="2575826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2696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394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829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24" y="4457076"/>
            <a:ext cx="2316591" cy="9064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05" y="4464934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5" y="4631577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46" y="3397129"/>
            <a:ext cx="2916441" cy="1006830"/>
          </a:xfrm>
          <a:prstGeom prst="rect">
            <a:avLst/>
          </a:prstGeom>
        </p:spPr>
      </p:pic>
      <p:pic>
        <p:nvPicPr>
          <p:cNvPr id="11" name="Immagine 10" descr="Immagine che contiene Carattere, Elementi grafici, grafica, logo&#10;&#10;Descrizione generata automaticamente">
            <a:extLst>
              <a:ext uri="{FF2B5EF4-FFF2-40B4-BE49-F238E27FC236}">
                <a16:creationId xmlns:a16="http://schemas.microsoft.com/office/drawing/2014/main" id="{DDBD1F2F-C4A7-7A1C-8691-556BED9B7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71" y="3469209"/>
            <a:ext cx="2743200" cy="500062"/>
          </a:xfrm>
          <a:prstGeom prst="rect">
            <a:avLst/>
          </a:prstGeom>
        </p:spPr>
      </p:pic>
      <p:pic>
        <p:nvPicPr>
          <p:cNvPr id="13" name="Immagine 12" descr="Immagine che contiene testo, Carattere, bianco, Elementi grafici&#10;&#10;Descrizione generata automaticamente">
            <a:extLst>
              <a:ext uri="{FF2B5EF4-FFF2-40B4-BE49-F238E27FC236}">
                <a16:creationId xmlns:a16="http://schemas.microsoft.com/office/drawing/2014/main" id="{94DE8BBA-F234-00AD-3E2B-AE1ADEDAC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71" y="2132706"/>
            <a:ext cx="2332839" cy="15131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22" y="2132706"/>
            <a:ext cx="1095237" cy="10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49699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755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278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793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0201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4404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02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53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496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041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7BFE-BB38-4E04-81CE-E9881FA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26/11/2022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93A3-160E-4F76-A450-12DD86A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#datasat22 #datasatParma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9A43-1B87-49B3-B920-D215CE2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121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8349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46884"/>
      </p:ext>
    </p:extLst>
  </p:cSld>
  <p:clrMapOvr>
    <a:masterClrMapping/>
  </p:clrMapOvr>
  <p:transition spd="slow">
    <p:wip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767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18038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1685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91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014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9E8-3521-4A9F-BB89-2F4746AE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08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graphicFrame>
        <p:nvGraphicFramePr>
          <p:cNvPr id="3" name="Content Placeholder 16">
            <a:extLst>
              <a:ext uri="{FF2B5EF4-FFF2-40B4-BE49-F238E27FC236}">
                <a16:creationId xmlns:a16="http://schemas.microsoft.com/office/drawing/2014/main" id="{DE845C8A-DF3A-4EF0-B58B-3D3C12660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6461"/>
              </p:ext>
            </p:extLst>
          </p:nvPr>
        </p:nvGraphicFramePr>
        <p:xfrm>
          <a:off x="381242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96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79D27B-7C8D-43B6-8EDC-AB20C855F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E8F66E-C1F5-4FAC-A2A5-DF250A391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EA0617-E2B6-42AE-9BC8-165931BD8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51F714-A4AC-4E31-B608-2D0EC71F1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9EE3643-8694-449B-A4FA-D910F400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B7414E39-420F-4889-8521-45C556681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524109"/>
              </p:ext>
            </p:extLst>
          </p:nvPr>
        </p:nvGraphicFramePr>
        <p:xfrm>
          <a:off x="381000" y="1524000"/>
          <a:ext cx="11430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041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9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5C79-33F1-49B1-927A-42BDDC0E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7" y="164675"/>
            <a:ext cx="5436244" cy="14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4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9969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790139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393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219487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85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89134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04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16422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282852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21920176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77413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43675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26627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375354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24E1-D2FD-4A5E-8433-F024447A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28767"/>
            <a:ext cx="9144000" cy="1231924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19FC3-348A-4D89-8A60-81AD0830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663"/>
            <a:ext cx="9144000" cy="559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17178-0D69-4588-B43C-AE64F60755CE}"/>
              </a:ext>
            </a:extLst>
          </p:cNvPr>
          <p:cNvSpPr/>
          <p:nvPr/>
        </p:nvSpPr>
        <p:spPr>
          <a:xfrm>
            <a:off x="-1" y="1102865"/>
            <a:ext cx="12192000" cy="1755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18F57C-8C38-4540-97F6-90485ECE5448}"/>
              </a:ext>
            </a:extLst>
          </p:cNvPr>
          <p:cNvSpPr txBox="1"/>
          <p:nvPr/>
        </p:nvSpPr>
        <p:spPr>
          <a:xfrm>
            <a:off x="5135671" y="2105866"/>
            <a:ext cx="565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February 27</a:t>
            </a:r>
            <a:r>
              <a:rPr lang="it-IT" sz="3600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, 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4DE81-D1DC-40FC-AE26-16396A5AA034}"/>
              </a:ext>
            </a:extLst>
          </p:cNvPr>
          <p:cNvSpPr txBox="1"/>
          <p:nvPr/>
        </p:nvSpPr>
        <p:spPr>
          <a:xfrm>
            <a:off x="-1" y="1197088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 Saturday #1</a:t>
            </a:r>
          </a:p>
        </p:txBody>
      </p:sp>
    </p:spTree>
    <p:extLst>
      <p:ext uri="{BB962C8B-B14F-4D97-AF65-F5344CB8AC3E}">
        <p14:creationId xmlns:p14="http://schemas.microsoft.com/office/powerpoint/2010/main" val="3734184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4178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35833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66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8901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782F9-E1C7-4C11-A025-84EC5C420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482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37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F07D-B66D-42AC-93C3-B774E2CC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94629-A8A5-48C9-9717-A0B4A171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6472-034B-4B27-AEA5-836A1FFE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A4B4-4915-427A-9269-FB49EBA7CEC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676B-C95E-4F02-80F8-CBE83B8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3499-033A-4281-9277-ECC6B0A8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82F9-E1C7-4C11-A025-84EC5C420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036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048855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961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 userDrawn="1"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606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394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22F1F7D-A4C5-4660-92CD-489233DEEFA9}"/>
              </a:ext>
            </a:extLst>
          </p:cNvPr>
          <p:cNvSpPr txBox="1"/>
          <p:nvPr userDrawn="1"/>
        </p:nvSpPr>
        <p:spPr>
          <a:xfrm>
            <a:off x="1670925" y="2557511"/>
            <a:ext cx="8551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chemeClr val="bg1"/>
                </a:solidFill>
              </a:rPr>
              <a:t>La communauté Power BI francophone</a:t>
            </a:r>
          </a:p>
          <a:p>
            <a:pPr algn="ctr"/>
            <a:r>
              <a:rPr lang="fr-FR" sz="3200" b="0">
                <a:solidFill>
                  <a:schemeClr val="bg1"/>
                </a:solidFill>
              </a:rPr>
              <a:t>http://clubpowerbi.fr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8C7F7D5-5987-482F-9ADD-DE4A0C2EA7F6}"/>
              </a:ext>
            </a:extLst>
          </p:cNvPr>
          <p:cNvGrpSpPr/>
          <p:nvPr userDrawn="1"/>
        </p:nvGrpSpPr>
        <p:grpSpPr>
          <a:xfrm>
            <a:off x="2654754" y="4426929"/>
            <a:ext cx="2380979" cy="1230173"/>
            <a:chOff x="3902217" y="4486940"/>
            <a:chExt cx="2380979" cy="1230173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BC489774-61AC-4305-93E0-04321F875188}"/>
                </a:ext>
              </a:extLst>
            </p:cNvPr>
            <p:cNvSpPr txBox="1"/>
            <p:nvPr userDrawn="1"/>
          </p:nvSpPr>
          <p:spPr>
            <a:xfrm>
              <a:off x="3902217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@ClubPowerBI</a:t>
              </a:r>
            </a:p>
          </p:txBody>
        </p:sp>
        <p:pic>
          <p:nvPicPr>
            <p:cNvPr id="6" name="Image 5">
              <a:hlinkClick r:id="rId2"/>
              <a:extLst>
                <a:ext uri="{FF2B5EF4-FFF2-40B4-BE49-F238E27FC236}">
                  <a16:creationId xmlns:a16="http://schemas.microsoft.com/office/drawing/2014/main" id="{F9A2307D-48A1-44D1-9704-3F6FCD8BC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7492" y="4486940"/>
              <a:ext cx="883356" cy="718163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CB7448C-CE05-4824-A6A1-09FFDF6F343D}"/>
              </a:ext>
            </a:extLst>
          </p:cNvPr>
          <p:cNvGrpSpPr/>
          <p:nvPr userDrawn="1"/>
        </p:nvGrpSpPr>
        <p:grpSpPr>
          <a:xfrm>
            <a:off x="5239039" y="4381775"/>
            <a:ext cx="1969310" cy="1275327"/>
            <a:chOff x="6531605" y="4441786"/>
            <a:chExt cx="1969310" cy="1275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2F94A5-13F7-44A4-B494-EF5D1DC3D473}"/>
                </a:ext>
              </a:extLst>
            </p:cNvPr>
            <p:cNvSpPr txBox="1"/>
            <p:nvPr userDrawn="1"/>
          </p:nvSpPr>
          <p:spPr>
            <a:xfrm>
              <a:off x="6531605" y="5317003"/>
              <a:ext cx="1969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D8E17752-A100-4915-943A-0FCAB98E6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724" y="4441786"/>
              <a:ext cx="792901" cy="79290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79929C-0D7F-458E-AF94-786AF8FB8445}"/>
              </a:ext>
            </a:extLst>
          </p:cNvPr>
          <p:cNvGrpSpPr/>
          <p:nvPr userDrawn="1"/>
        </p:nvGrpSpPr>
        <p:grpSpPr>
          <a:xfrm>
            <a:off x="303335" y="4007912"/>
            <a:ext cx="2380979" cy="1769351"/>
            <a:chOff x="1479358" y="4067923"/>
            <a:chExt cx="2380979" cy="1769351"/>
          </a:xfrm>
        </p:grpSpPr>
        <p:pic>
          <p:nvPicPr>
            <p:cNvPr id="8" name="Image 7">
              <a:hlinkClick r:id="rId6"/>
              <a:extLst>
                <a:ext uri="{FF2B5EF4-FFF2-40B4-BE49-F238E27FC236}">
                  <a16:creationId xmlns:a16="http://schemas.microsoft.com/office/drawing/2014/main" id="{7F0BAB13-8E82-4A32-B89E-C5BEBC04F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535" y="4067923"/>
              <a:ext cx="1769351" cy="1769351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D8F6E7C-38E3-47FC-A8C9-27DCB5EACE6B}"/>
                </a:ext>
              </a:extLst>
            </p:cNvPr>
            <p:cNvSpPr txBox="1"/>
            <p:nvPr userDrawn="1"/>
          </p:nvSpPr>
          <p:spPr>
            <a:xfrm>
              <a:off x="1479358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/Club-Power-BI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D4CA66-8369-48BE-9C43-CE18B092AF58}"/>
              </a:ext>
            </a:extLst>
          </p:cNvPr>
          <p:cNvGrpSpPr/>
          <p:nvPr userDrawn="1"/>
        </p:nvGrpSpPr>
        <p:grpSpPr>
          <a:xfrm>
            <a:off x="7621796" y="4371145"/>
            <a:ext cx="1878629" cy="1277810"/>
            <a:chOff x="8777366" y="4439303"/>
            <a:chExt cx="1878629" cy="1277810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06FCA9-DCAB-4EF4-BC68-063EA058C1FC}"/>
                </a:ext>
              </a:extLst>
            </p:cNvPr>
            <p:cNvSpPr txBox="1"/>
            <p:nvPr userDrawn="1"/>
          </p:nvSpPr>
          <p:spPr>
            <a:xfrm>
              <a:off x="8777366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10" name="Image 9">
              <a:hlinkClick r:id="rId8"/>
              <a:extLst>
                <a:ext uri="{FF2B5EF4-FFF2-40B4-BE49-F238E27FC236}">
                  <a16:creationId xmlns:a16="http://schemas.microsoft.com/office/drawing/2014/main" id="{8C7F4028-0722-4E73-B648-BCC7C57595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55" b="21689"/>
            <a:stretch/>
          </p:blipFill>
          <p:spPr>
            <a:xfrm>
              <a:off x="8909583" y="4439303"/>
              <a:ext cx="1509983" cy="872093"/>
            </a:xfrm>
            <a:prstGeom prst="rect">
              <a:avLst/>
            </a:prstGeom>
          </p:spPr>
        </p:pic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144DBB16-EB27-4464-BFDF-21AF7EF0B45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19" y="626064"/>
            <a:ext cx="1701018" cy="1271191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3A9DF60B-215E-40EB-9A2B-CD765D12D546}"/>
              </a:ext>
            </a:extLst>
          </p:cNvPr>
          <p:cNvSpPr txBox="1"/>
          <p:nvPr userDrawn="1"/>
        </p:nvSpPr>
        <p:spPr>
          <a:xfrm>
            <a:off x="4055470" y="700725"/>
            <a:ext cx="5737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/>
              <a:t>Club Power BI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E52DED-ABF7-491A-AEE3-C6B937E54390}"/>
              </a:ext>
            </a:extLst>
          </p:cNvPr>
          <p:cNvGrpSpPr/>
          <p:nvPr userDrawn="1"/>
        </p:nvGrpSpPr>
        <p:grpSpPr>
          <a:xfrm>
            <a:off x="9999080" y="4435147"/>
            <a:ext cx="1878629" cy="1210657"/>
            <a:chOff x="10714698" y="4506456"/>
            <a:chExt cx="1878629" cy="1210657"/>
          </a:xfrm>
        </p:grpSpPr>
        <p:pic>
          <p:nvPicPr>
            <p:cNvPr id="13" name="Picture 12" descr="GitHub — Wikipédia">
              <a:hlinkClick r:id="rId11"/>
              <a:extLst>
                <a:ext uri="{FF2B5EF4-FFF2-40B4-BE49-F238E27FC236}">
                  <a16:creationId xmlns:a16="http://schemas.microsoft.com/office/drawing/2014/main" id="{5408FD10-715B-4F34-B8E6-9F8530285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8906" y="4506456"/>
              <a:ext cx="872093" cy="87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EF798E9-96B0-4365-ADD0-4A78F3197CB8}"/>
                </a:ext>
              </a:extLst>
            </p:cNvPr>
            <p:cNvSpPr txBox="1"/>
            <p:nvPr userDrawn="1"/>
          </p:nvSpPr>
          <p:spPr>
            <a:xfrm>
              <a:off x="10714698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47EE3FF-F572-49D5-94E7-4C1EACE1DC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218" y="6357257"/>
            <a:ext cx="433717" cy="4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606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 userDrawn="1"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5635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1124745"/>
            <a:ext cx="11176000" cy="5204089"/>
          </a:xfrm>
        </p:spPr>
        <p:txBody>
          <a:bodyPr>
            <a:normAutofit/>
          </a:bodyPr>
          <a:lstStyle>
            <a:lvl1pPr marL="457189" indent="-457189"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990575" indent="-380990">
              <a:buClr>
                <a:srgbClr val="F2C81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1523962" indent="-304792">
              <a:buClr>
                <a:srgbClr val="F2C81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/>
              <a:t> 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6B2BA9-7CF5-4F91-B0CD-5CDA4588B9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94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059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3367689" y="2089052"/>
            <a:ext cx="9637891" cy="450892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sz="28700">
                <a:solidFill>
                  <a:schemeClr val="bg1"/>
                </a:solidFill>
              </a:rPr>
              <a:t>démo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131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469769"/>
            <a:ext cx="12192000" cy="3961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35B9F8-D49F-4143-AF98-BB9FB8E669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9353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37777"/>
            <a:ext cx="12192000" cy="244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27226" y="2408768"/>
            <a:ext cx="10972800" cy="849577"/>
          </a:xfrm>
        </p:spPr>
        <p:txBody>
          <a:bodyPr/>
          <a:lstStyle>
            <a:lvl1pPr>
              <a:defRPr lang="fr-FR" sz="4800" b="1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327226" y="3258345"/>
            <a:ext cx="10972800" cy="719137"/>
          </a:xfrm>
        </p:spPr>
        <p:txBody>
          <a:bodyPr anchor="ctr"/>
          <a:lstStyle>
            <a:lvl1pPr marL="0" indent="0">
              <a:buNone/>
              <a:defRPr lang="fr-FR" sz="32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720EB4-9389-4629-9EBA-D6448FCA9A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71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435847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D0D-48DC-3D42-81F9-5B00D8FA0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E4B38-4EC0-604B-BD67-013E26DC2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AF45-3318-8945-833D-5C4D37C1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CC31-CF2C-E646-8FA1-18FC62CE3B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67C0-A131-114F-99A0-A65486A9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3AA55-F46D-E942-AB55-853402F2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8F8E-7CD1-FB43-A1EC-DC47A109C86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C42FCB-2E92-4786-B3D8-51A3503618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3782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74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29825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143739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66254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2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67763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7213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91659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0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00991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150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7825664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587834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57839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05288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481132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880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559537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789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1045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762710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8646868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28626642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22558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588330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053369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68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845746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88561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34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7284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63671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440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6012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7972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009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145765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858488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670459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36565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82979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4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01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415849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891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92973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19910824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34934785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112956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53022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782614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6361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/>
        </p:nvSpPr>
        <p:spPr>
          <a:xfrm rot="5400000">
            <a:off x="10559245" y="1268231"/>
            <a:ext cx="28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2023</a:t>
            </a:r>
          </a:p>
        </p:txBody>
      </p:sp>
    </p:spTree>
    <p:extLst>
      <p:ext uri="{BB962C8B-B14F-4D97-AF65-F5344CB8AC3E}">
        <p14:creationId xmlns:p14="http://schemas.microsoft.com/office/powerpoint/2010/main" val="332767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8.xml"/><Relationship Id="rId19" Type="http://schemas.openxmlformats.org/officeDocument/2006/relationships/image" Target="../media/image28.pn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517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8"/>
            <a:ext cx="10972800" cy="84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fr-FR" noProof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647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800" b="1" kern="1200" cap="none" spc="-133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Arial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F2C811"/>
        </a:buClr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j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625448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036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781967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87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1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7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marc.com/2023/07/10/designing-architectural-diagrams-with-the-latest-microsoft-fabric-icons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marc.com/2023/07/10/designing-architectural-diagrams-with-the-latest-microsoft-fabric-icons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xels.com/png-svg/preview/155445/two-thick-arrows-circle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E1104B2-760D-B78C-FB12-D6B5D591C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T" dirty="0"/>
              <a:t>Dennes Torres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78E47E-9ED9-2F57-A0B5-10E89F79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-apple-system"/>
              </a:rPr>
              <a:t>Fabric: The Secrets you need to know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286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AA72-42D8-1FB6-634D-A6EA915E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Consequences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85E24A-8E5D-EAB7-9223-74A148D399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654047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883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F3F4DA-0473-4F78-9C49-E3DE1290A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BA0ECB-036F-41C1-BEF7-7E177081D0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C5FE0B-10EA-44EF-B058-027861267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7F601B-124E-B6D3-44C3-AB831C08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2" y="1360108"/>
            <a:ext cx="5563376" cy="3553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498FF-6718-A59C-E7D7-A741DF47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350" y="0"/>
            <a:ext cx="2959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EB47-82DA-4DD5-7735-089CEFFC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Solutions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8F1A0C-596B-C992-7E9F-2FFEAB1E2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743601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69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6E7D7C-4EB3-458D-AA8C-36BDD7854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6ADD41-74B3-4359-A042-46874A2C56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9011BB-0FB7-43B0-80D2-8AB9E06DB3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4E3F5D-0453-80C2-D5C1-4CC5443D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References: Lakehouse Maintenance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EA287-EBEE-9E5A-507E-34E606AF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86" y="2685946"/>
            <a:ext cx="2517650" cy="251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5138FC-7B72-84E4-4FFC-12C04DB0935A}"/>
              </a:ext>
            </a:extLst>
          </p:cNvPr>
          <p:cNvSpPr txBox="1"/>
          <p:nvPr/>
        </p:nvSpPr>
        <p:spPr>
          <a:xfrm>
            <a:off x="1055802" y="1979629"/>
            <a:ext cx="359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Video: Delta Optimization Secrets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99D315-0B4F-0716-A99D-3325899C0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08" y="2655723"/>
            <a:ext cx="2517650" cy="2533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5C2031-FBEA-E149-8AB1-2F234F4A17C3}"/>
              </a:ext>
            </a:extLst>
          </p:cNvPr>
          <p:cNvSpPr txBox="1"/>
          <p:nvPr/>
        </p:nvSpPr>
        <p:spPr>
          <a:xfrm>
            <a:off x="6344239" y="1985186"/>
            <a:ext cx="423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Microsoft Fabric and Delta Table Secrets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8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262EDF-6136-53A4-CC73-4103FB2A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SQL Endpoint Refresh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8462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EBD44-6AF4-7126-96BB-F2F9E753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Notebook </a:t>
            </a:r>
            <a:r>
              <a:rPr lang="en-MT"/>
              <a:t>Schedule Disabled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593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55283-2791-BE6E-A650-9B958EF2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Notebook Schedule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17D474-DA4B-E6F5-0FB5-C3F99782C7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03315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0667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E08892-5DD0-4F96-B2F9-54A452B60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C9DB43-B9D8-459D-8BEE-A46E51FA1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AA6EE0-BB48-4EDC-88B6-55677CB114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D61-9216-E1C8-1DFB-7637519C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What About individual errors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0BFFDA-8AB3-7944-BC48-F8C2E621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962" t="52028" r="7299" b="33896"/>
          <a:stretch/>
        </p:blipFill>
        <p:spPr>
          <a:xfrm>
            <a:off x="583657" y="1439693"/>
            <a:ext cx="982496" cy="1093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4F0A8-66B1-477A-010D-18268AB8631A}"/>
              </a:ext>
            </a:extLst>
          </p:cNvPr>
          <p:cNvSpPr txBox="1"/>
          <p:nvPr/>
        </p:nvSpPr>
        <p:spPr>
          <a:xfrm>
            <a:off x="1877438" y="1533429"/>
            <a:ext cx="270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Running every 5 minutes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DEFC9-F2AF-93FD-8FC7-72C8A0E1A9A1}"/>
              </a:ext>
            </a:extLst>
          </p:cNvPr>
          <p:cNvSpPr txBox="1"/>
          <p:nvPr/>
        </p:nvSpPr>
        <p:spPr>
          <a:xfrm>
            <a:off x="1877438" y="1949757"/>
            <a:ext cx="242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12 executions an hour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6030B-F611-D042-D0B3-C3581480221E}"/>
              </a:ext>
            </a:extLst>
          </p:cNvPr>
          <p:cNvSpPr txBox="1"/>
          <p:nvPr/>
        </p:nvSpPr>
        <p:spPr>
          <a:xfrm>
            <a:off x="1877438" y="2418949"/>
            <a:ext cx="230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288 executions a day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76F0E-DE70-5D10-097D-7D7C7FB9CDC5}"/>
              </a:ext>
            </a:extLst>
          </p:cNvPr>
          <p:cNvSpPr txBox="1"/>
          <p:nvPr/>
        </p:nvSpPr>
        <p:spPr>
          <a:xfrm>
            <a:off x="992221" y="3628417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3600" b="1" dirty="0"/>
              <a:t>X</a:t>
            </a:r>
            <a:endParaRPr lang="en-US" b="1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D0F957-E46C-5792-D863-574314A2E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962" t="52028" r="7299" b="33896"/>
          <a:stretch/>
        </p:blipFill>
        <p:spPr>
          <a:xfrm>
            <a:off x="3203394" y="2888141"/>
            <a:ext cx="982496" cy="1093724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C93352-6088-0B94-ADFE-986ECD210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962" t="52028" r="7299" b="33896"/>
          <a:stretch/>
        </p:blipFill>
        <p:spPr>
          <a:xfrm>
            <a:off x="2845339" y="3181024"/>
            <a:ext cx="982496" cy="109372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95CB61-234A-D7D5-C6D8-291CB6E7F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962" t="52028" r="7299" b="33896"/>
          <a:stretch/>
        </p:blipFill>
        <p:spPr>
          <a:xfrm>
            <a:off x="2354091" y="3404720"/>
            <a:ext cx="982496" cy="10937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58D59F-DDD4-D41F-5162-044684D9A8FC}"/>
              </a:ext>
            </a:extLst>
          </p:cNvPr>
          <p:cNvSpPr txBox="1"/>
          <p:nvPr/>
        </p:nvSpPr>
        <p:spPr>
          <a:xfrm>
            <a:off x="2354091" y="4737370"/>
            <a:ext cx="461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3 different notebooks: 864 executions a day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5AA02-176F-A88E-89E0-4D79D933FADC}"/>
              </a:ext>
            </a:extLst>
          </p:cNvPr>
          <p:cNvSpPr/>
          <p:nvPr/>
        </p:nvSpPr>
        <p:spPr>
          <a:xfrm>
            <a:off x="7719332" y="2813486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DEV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BFB5A3-0C61-D2E4-7D3C-A783B43544DA}"/>
              </a:ext>
            </a:extLst>
          </p:cNvPr>
          <p:cNvSpPr/>
          <p:nvPr/>
        </p:nvSpPr>
        <p:spPr>
          <a:xfrm>
            <a:off x="8813293" y="278828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TEST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C4528F-A14B-696E-A435-667AF0A66990}"/>
              </a:ext>
            </a:extLst>
          </p:cNvPr>
          <p:cNvSpPr/>
          <p:nvPr/>
        </p:nvSpPr>
        <p:spPr>
          <a:xfrm>
            <a:off x="9907254" y="278828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PROD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DBF8D-C7E9-4167-6984-CBAF57FE7A5C}"/>
              </a:ext>
            </a:extLst>
          </p:cNvPr>
          <p:cNvSpPr txBox="1"/>
          <p:nvPr/>
        </p:nvSpPr>
        <p:spPr>
          <a:xfrm>
            <a:off x="7719332" y="4101220"/>
            <a:ext cx="3293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3 different environments: 2592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4BB6-9E3F-B69E-C28F-379B69ACB1C1}"/>
              </a:ext>
            </a:extLst>
          </p:cNvPr>
          <p:cNvSpPr txBox="1"/>
          <p:nvPr/>
        </p:nvSpPr>
        <p:spPr>
          <a:xfrm>
            <a:off x="1877438" y="5785164"/>
            <a:ext cx="297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1% of errors daily: 25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28A95-4F43-51DB-987E-49672783C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MT" dirty="0"/>
              <a:t>Create a report with the total of errors daily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1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AB0A5-9118-61E2-9115-0139C8C8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Reference: Capturing Individual Errors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17817-8E4E-01AA-CC0B-31C690CD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305" y="2355908"/>
            <a:ext cx="3069953" cy="30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9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/>
              <a:t>Dennes Torres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Data Platform MVP</a:t>
            </a:r>
            <a:r>
              <a:rPr lang="en-MT" sz="3200" dirty="0">
                <a:solidFill>
                  <a:schemeClr val="tx2"/>
                </a:solidFill>
              </a:rPr>
              <a:t> (Alumni)</a:t>
            </a:r>
            <a:endParaRPr lang="en-US" sz="1600" dirty="0">
              <a:solidFill>
                <a:srgbClr val="595959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3200" dirty="0" err="1">
                <a:solidFill>
                  <a:schemeClr val="tx2"/>
                </a:solidFill>
              </a:rPr>
              <a:t>Dtower</a:t>
            </a:r>
            <a:r>
              <a:rPr lang="en-US" sz="3200" dirty="0">
                <a:solidFill>
                  <a:schemeClr val="tx2"/>
                </a:solidFill>
              </a:rPr>
              <a:t> Software</a:t>
            </a:r>
            <a:r>
              <a:rPr lang="en-MT" sz="3200" dirty="0">
                <a:solidFill>
                  <a:schemeClr val="tx2"/>
                </a:solidFill>
              </a:rPr>
              <a:t> &amp; Onyx Data</a:t>
            </a:r>
            <a:endParaRPr lang="en-US" sz="3200" dirty="0">
              <a:solidFill>
                <a:schemeClr val="tx2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r>
              <a:rPr lang="en-US" sz="1800" dirty="0">
                <a:hlinkClick r:id="rId2"/>
              </a:rPr>
              <a:t>https://dtowersoftware.com</a:t>
            </a:r>
            <a:r>
              <a:rPr lang="en-US" sz="1800" dirty="0"/>
              <a:t> 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sz="1600" dirty="0">
                <a:solidFill>
                  <a:srgbClr val="595959"/>
                </a:solidFill>
              </a:rPr>
              <a:t> </a:t>
            </a:r>
            <a:endParaRPr lang="en-US" sz="18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403387" y="2864864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403388" y="3379879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403388" y="3862688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26438" y="2864864"/>
            <a:ext cx="16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Dennes.Torres</a:t>
            </a:r>
            <a:endParaRPr lang="en-US" sz="18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927128" y="3391869"/>
            <a:ext cx="12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883219" y="3933328"/>
            <a:ext cx="335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447549"/>
            <a:ext cx="479833" cy="43591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936181" y="4511889"/>
            <a:ext cx="32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</a:t>
            </a:r>
            <a:r>
              <a:rPr lang="en-US" sz="1800" dirty="0"/>
              <a:t>@</a:t>
            </a:r>
            <a:r>
              <a:rPr lang="en-MT" sz="1800" dirty="0"/>
              <a:t>bufaloinfo.com.br</a:t>
            </a:r>
            <a:endParaRPr lang="en-US" sz="18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11" y="158199"/>
            <a:ext cx="1866900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985040"/>
            <a:ext cx="479833" cy="46965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883220" y="5050590"/>
            <a:ext cx="34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65" y="2238834"/>
            <a:ext cx="409299" cy="40929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9026438" y="2261024"/>
            <a:ext cx="281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174816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1DF0-220C-82A5-72DD-51623DB1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Solution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3A5C11-02BD-9DFF-3B16-3212657284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757894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19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E963BF-3C37-4B85-8925-9027459FF0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2511D5-0679-4CC7-9A36-050C860585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796247-23F0-4B15-AE37-3FBC746DC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D28908-05D8-920E-871B-34CC40DE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Monitoring Notebook 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088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61BD2B-7A12-50C0-A4B5-06CD8671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Infinity Notebook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0307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ACF9EA-1757-A515-C4DB-6300008A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Continuous Notebook Loop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1D1FEF-3660-07B2-26C8-2F0EED3B7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832127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56267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F2FD50-88C1-4309-8F25-FC7AD4D6EC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1356C4-28E0-440E-91EA-93A9FB505B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1BEDD1-BCCD-4945-AFD3-09F0D705DD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4FD943-938A-44BA-A7F9-83A0E135CD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310B7-0606-0EF5-7DB6-84C6A4D23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962" t="52028" r="7299" b="33896"/>
          <a:stretch/>
        </p:blipFill>
        <p:spPr>
          <a:xfrm>
            <a:off x="4829733" y="1159036"/>
            <a:ext cx="982496" cy="1093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195780-8982-2BCB-1F42-CFA5CE57BB9A}"/>
              </a:ext>
            </a:extLst>
          </p:cNvPr>
          <p:cNvSpPr/>
          <p:nvPr/>
        </p:nvSpPr>
        <p:spPr>
          <a:xfrm>
            <a:off x="7125077" y="2734147"/>
            <a:ext cx="1874068" cy="76049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Table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B630E9-8A18-1BC4-A10F-2588EE568FF8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5812229" y="1705898"/>
            <a:ext cx="2249882" cy="102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6E4BD2F-B5CC-02EF-F56D-457626E34D8A}"/>
              </a:ext>
            </a:extLst>
          </p:cNvPr>
          <p:cNvSpPr/>
          <p:nvPr/>
        </p:nvSpPr>
        <p:spPr>
          <a:xfrm>
            <a:off x="4458862" y="4391611"/>
            <a:ext cx="1874068" cy="76049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Activator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FA1946-BA81-233C-D29B-463E5BDFDB67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>
            <a:off x="6332930" y="3494638"/>
            <a:ext cx="1729181" cy="12772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4E0B1D-38B3-BA00-87DE-D41C92B93E28}"/>
              </a:ext>
            </a:extLst>
          </p:cNvPr>
          <p:cNvCxnSpPr>
            <a:stCxn id="8" idx="0"/>
            <a:endCxn id="4" idx="2"/>
          </p:cNvCxnSpPr>
          <p:nvPr/>
        </p:nvCxnSpPr>
        <p:spPr>
          <a:xfrm flipH="1" flipV="1">
            <a:off x="5320981" y="2252760"/>
            <a:ext cx="74915" cy="2138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01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C9AD-1C35-3FA5-C212-C5B0ABD2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Long Query Start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6598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C6F5A8-AD5A-176E-6C37-3DA515EB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Start Time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3AE166-90CB-5997-184D-06AE23818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669197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3788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C6837D-3944-4FB1-9886-105FA53E84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9DB071-D100-4AFF-A5CE-4B38BC32F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8126C9-169D-4234-9505-FBED4427B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24A14E-13A1-4384-8EFE-D0BDFB5D3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02E8E6-BB46-077B-7E54-11F693B7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Long Query Start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671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33660-42FE-A21C-FE3F-02F5495EA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8D06A7-C137-C64C-7D8B-E3A28CAA1882}"/>
              </a:ext>
            </a:extLst>
          </p:cNvPr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/>
              <a:t>Dennes Torres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Data Platform MVP</a:t>
            </a:r>
            <a:r>
              <a:rPr lang="en-MT" sz="3200" dirty="0">
                <a:solidFill>
                  <a:schemeClr val="tx2"/>
                </a:solidFill>
              </a:rPr>
              <a:t> (Alumni)</a:t>
            </a:r>
            <a:endParaRPr lang="en-US" sz="1600" dirty="0">
              <a:solidFill>
                <a:srgbClr val="595959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3200" dirty="0" err="1">
                <a:solidFill>
                  <a:schemeClr val="tx2"/>
                </a:solidFill>
              </a:rPr>
              <a:t>Dtower</a:t>
            </a:r>
            <a:r>
              <a:rPr lang="en-US" sz="3200" dirty="0">
                <a:solidFill>
                  <a:schemeClr val="tx2"/>
                </a:solidFill>
              </a:rPr>
              <a:t> Software</a:t>
            </a:r>
            <a:r>
              <a:rPr lang="en-MT" sz="3200" dirty="0">
                <a:solidFill>
                  <a:schemeClr val="tx2"/>
                </a:solidFill>
              </a:rPr>
              <a:t> &amp; Onyx Data</a:t>
            </a:r>
            <a:endParaRPr lang="en-US" sz="3200" dirty="0">
              <a:solidFill>
                <a:schemeClr val="tx2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r>
              <a:rPr lang="en-US" sz="1800" dirty="0">
                <a:hlinkClick r:id="rId2"/>
              </a:rPr>
              <a:t>https://dtowersoftware.com</a:t>
            </a:r>
            <a:r>
              <a:rPr lang="en-US" sz="1800" dirty="0"/>
              <a:t> 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sz="1600" dirty="0">
                <a:solidFill>
                  <a:srgbClr val="595959"/>
                </a:solidFill>
              </a:rPr>
              <a:t> </a:t>
            </a:r>
            <a:endParaRPr lang="en-US" sz="18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961C50E8-BF66-BE01-D2F1-9E082EB49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403387" y="2864864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6C1F074B-F20B-F621-6A22-998A0B3BE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403388" y="3379879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F24E3A70-BBFB-F798-00F4-3E4EDB259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403388" y="3862688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B221563-3549-F993-77B5-129663EB0D41}"/>
              </a:ext>
            </a:extLst>
          </p:cNvPr>
          <p:cNvSpPr txBox="1"/>
          <p:nvPr/>
        </p:nvSpPr>
        <p:spPr>
          <a:xfrm>
            <a:off x="9026438" y="2864864"/>
            <a:ext cx="16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Dennes.Torres</a:t>
            </a:r>
            <a:endParaRPr lang="en-US" sz="1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3B0BF3-EC46-38CD-49E2-034FD66B4F1F}"/>
              </a:ext>
            </a:extLst>
          </p:cNvPr>
          <p:cNvSpPr txBox="1"/>
          <p:nvPr/>
        </p:nvSpPr>
        <p:spPr>
          <a:xfrm>
            <a:off x="8927128" y="3391869"/>
            <a:ext cx="12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@Dennes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35D60B-01FC-6BA5-3F78-19DEDEE80734}"/>
              </a:ext>
            </a:extLst>
          </p:cNvPr>
          <p:cNvSpPr txBox="1"/>
          <p:nvPr/>
        </p:nvSpPr>
        <p:spPr>
          <a:xfrm>
            <a:off x="8883219" y="3933328"/>
            <a:ext cx="335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https://br.linkedin.com/in/dennestorres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67BC04-406A-4514-392C-DD092DBF51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447549"/>
            <a:ext cx="479833" cy="43591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31B340E-C421-212D-4364-175AE0F3B977}"/>
              </a:ext>
            </a:extLst>
          </p:cNvPr>
          <p:cNvSpPr txBox="1"/>
          <p:nvPr/>
        </p:nvSpPr>
        <p:spPr>
          <a:xfrm>
            <a:off x="8936181" y="4511889"/>
            <a:ext cx="32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</a:t>
            </a:r>
            <a:r>
              <a:rPr lang="en-US" sz="1800" dirty="0"/>
              <a:t>@</a:t>
            </a:r>
            <a:r>
              <a:rPr lang="en-MT" sz="1800" dirty="0"/>
              <a:t>bufaloinfo.com.br</a:t>
            </a:r>
            <a:endParaRPr lang="en-US" sz="18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28BB280-9A14-38F3-309D-9E6366A6D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11" y="158199"/>
            <a:ext cx="1866900" cy="19907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470DD15-206F-7BD5-7DB8-59C2A22119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985040"/>
            <a:ext cx="479833" cy="46965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62ADB7F-A8A7-83D0-2A11-2EBA1AB4779D}"/>
              </a:ext>
            </a:extLst>
          </p:cNvPr>
          <p:cNvSpPr txBox="1"/>
          <p:nvPr/>
        </p:nvSpPr>
        <p:spPr>
          <a:xfrm>
            <a:off x="8883220" y="5050590"/>
            <a:ext cx="34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D5D6F411-BE97-8055-EF69-3CAAB6850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65" y="2238834"/>
            <a:ext cx="409299" cy="40929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9D6C3D17-76E0-F652-754E-39D949FCD43F}"/>
              </a:ext>
            </a:extLst>
          </p:cNvPr>
          <p:cNvSpPr txBox="1"/>
          <p:nvPr/>
        </p:nvSpPr>
        <p:spPr>
          <a:xfrm>
            <a:off x="9026438" y="2261024"/>
            <a:ext cx="281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83808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0993C-2E6A-FD3B-AA9C-F0A324E9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Query Lineage in the Lakehouse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705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8A277A-333A-CA4F-50B2-EFF50C32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Query Lineage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3013128-74B3-4FF3-B41C-C54C103E9A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35246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0996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F2A11-067D-4D22-A727-B7B9FCC57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7D9879-0780-4516-8DD4-28D0A6BD4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C44C49-3A47-4E46-A5CE-CEA527E6B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2BD14A-CC75-43DE-8E65-B0B31DD41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B29A18-C6E3-49D2-B723-95AB043AC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0DCD7B-AAAF-8BE7-53FB-D672A0F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Query Lineage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412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6CE714-B91A-0A5A-2621-E74D169D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Reference: Query Lineage in Lakehouse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94F19-3C56-3045-13FB-E2C9ED87D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06" y="2454740"/>
            <a:ext cx="3140704" cy="32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2593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9EC27B-10DF-D91B-6BD1-EF46918DD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SQL Endpoint Secrets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8795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FC9EB-68F7-454B-7E80-EE614778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SQL Endpoint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B6A622-9DEB-BB47-60FD-E8C00D2393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622180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68766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489854-FC34-4573-A96A-FC1E44789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23E83D-C1A6-48C1-B75A-DEB07F2D5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2D930-2FF4-4740-9E50-F4179BF3F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E10BFC-DFDC-6132-F646-1A19B641602F}"/>
              </a:ext>
            </a:extLst>
          </p:cNvPr>
          <p:cNvSpPr/>
          <p:nvPr/>
        </p:nvSpPr>
        <p:spPr>
          <a:xfrm>
            <a:off x="2770360" y="4017476"/>
            <a:ext cx="4970353" cy="89008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 err="1">
                <a:solidFill>
                  <a:schemeClr val="bg1"/>
                </a:solidFill>
              </a:rPr>
              <a:t>OneLake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9F54A-8E92-B4EF-DCAB-B378DAF903D4}"/>
              </a:ext>
            </a:extLst>
          </p:cNvPr>
          <p:cNvSpPr/>
          <p:nvPr/>
        </p:nvSpPr>
        <p:spPr>
          <a:xfrm>
            <a:off x="5379380" y="1236351"/>
            <a:ext cx="2361333" cy="14281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algn="ctr"/>
            <a:r>
              <a:rPr lang="en-MT" sz="2400" dirty="0" err="1">
                <a:solidFill>
                  <a:schemeClr val="bg1"/>
                </a:solidFill>
              </a:rPr>
              <a:t>SQLEndpoint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BA62C1-DA10-F034-126E-AD404B60D700}"/>
              </a:ext>
            </a:extLst>
          </p:cNvPr>
          <p:cNvSpPr/>
          <p:nvPr/>
        </p:nvSpPr>
        <p:spPr>
          <a:xfrm>
            <a:off x="5854045" y="1950442"/>
            <a:ext cx="1583703" cy="53732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Cache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7" descr="A black circle with arrows&#10;&#10;AI-generated content may be incorrect.">
            <a:extLst>
              <a:ext uri="{FF2B5EF4-FFF2-40B4-BE49-F238E27FC236}">
                <a16:creationId xmlns:a16="http://schemas.microsoft.com/office/drawing/2014/main" id="{562E4B41-3792-4208-C6B5-5EE86DCB7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6197530" y="2978489"/>
            <a:ext cx="725031" cy="7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0507EA83-5B7E-4C3A-9E8A-A987AB419832}"/>
    </a:ext>
  </a:extLst>
</a:theme>
</file>

<file path=ppt/theme/theme2.xml><?xml version="1.0" encoding="utf-8"?>
<a:theme xmlns:a="http://schemas.openxmlformats.org/drawingml/2006/main" name="1_GUSS Defaut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C0504D"/>
      </a:folHlink>
    </a:clrScheme>
    <a:fontScheme name="TechDays 201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46104EEE-2A6A-411B-BB43-87DE5AE22B1E}"/>
    </a:ext>
  </a:extLst>
</a:theme>
</file>

<file path=ppt/theme/theme4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5DB0E7E7-C63B-4767-BE20-E39FB245845F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Agentic AI</Template>
  <TotalTime>1162</TotalTime>
  <Words>513</Words>
  <Application>Microsoft Office PowerPoint</Application>
  <PresentationFormat>Widescreen</PresentationFormat>
  <Paragraphs>109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6" baseType="lpstr">
      <vt:lpstr>Airlock</vt:lpstr>
      <vt:lpstr>-apple-system</vt:lpstr>
      <vt:lpstr>Arial</vt:lpstr>
      <vt:lpstr>Calibri</vt:lpstr>
      <vt:lpstr>Calibri Light</vt:lpstr>
      <vt:lpstr>Consolas</vt:lpstr>
      <vt:lpstr>Fira Code</vt:lpstr>
      <vt:lpstr>Segoe UI</vt:lpstr>
      <vt:lpstr>Segoe UI Light</vt:lpstr>
      <vt:lpstr>Segoe UI Semibold</vt:lpstr>
      <vt:lpstr>Squada One</vt:lpstr>
      <vt:lpstr>Wingdings</vt:lpstr>
      <vt:lpstr>SQLSatOslo 2016</vt:lpstr>
      <vt:lpstr>1_GUSS Defaut</vt:lpstr>
      <vt:lpstr>2_SQLSatOslo 2016</vt:lpstr>
      <vt:lpstr>1_SQLSatOslo 2016</vt:lpstr>
      <vt:lpstr>Tema di Office</vt:lpstr>
      <vt:lpstr>Image</vt:lpstr>
      <vt:lpstr>Fabric: The Secrets you need to know</vt:lpstr>
      <vt:lpstr>PowerPoint Presentation</vt:lpstr>
      <vt:lpstr>Query Lineage in the Lakehouse</vt:lpstr>
      <vt:lpstr>Query Lineage</vt:lpstr>
      <vt:lpstr>Query Lineage</vt:lpstr>
      <vt:lpstr>Reference: Query Lineage in Lakehouse</vt:lpstr>
      <vt:lpstr>SQL Endpoint Secrets</vt:lpstr>
      <vt:lpstr>SQL Endpoint</vt:lpstr>
      <vt:lpstr>PowerPoint Presentation</vt:lpstr>
      <vt:lpstr>Consequences</vt:lpstr>
      <vt:lpstr>PowerPoint Presentation</vt:lpstr>
      <vt:lpstr>Solutions</vt:lpstr>
      <vt:lpstr>References: Lakehouse Maintenance</vt:lpstr>
      <vt:lpstr>SQL Endpoint Refresh</vt:lpstr>
      <vt:lpstr>Notebook Schedule Disabled</vt:lpstr>
      <vt:lpstr>Notebook Schedule</vt:lpstr>
      <vt:lpstr>What About individual errors</vt:lpstr>
      <vt:lpstr>PowerPoint Presentation</vt:lpstr>
      <vt:lpstr>Reference: Capturing Individual Errors</vt:lpstr>
      <vt:lpstr>Solution</vt:lpstr>
      <vt:lpstr>Monitoring Notebook Schedule</vt:lpstr>
      <vt:lpstr>Infinity Notebook Loop</vt:lpstr>
      <vt:lpstr>Continuous Notebook Loop</vt:lpstr>
      <vt:lpstr>PowerPoint Presentation</vt:lpstr>
      <vt:lpstr>Long Query Start Time</vt:lpstr>
      <vt:lpstr>Start Time</vt:lpstr>
      <vt:lpstr>Long Query Start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Dennes Oliveira</dc:creator>
  <cp:lastModifiedBy>Dennes Oliveira</cp:lastModifiedBy>
  <cp:revision>1</cp:revision>
  <dcterms:created xsi:type="dcterms:W3CDTF">2025-05-12T18:52:51Z</dcterms:created>
  <dcterms:modified xsi:type="dcterms:W3CDTF">2025-05-13T16:33:51Z</dcterms:modified>
</cp:coreProperties>
</file>